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66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968" y="291088"/>
            <a:ext cx="17420590" cy="1511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97943" y="403687"/>
            <a:ext cx="11724402" cy="15299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7293" y="4039299"/>
            <a:ext cx="14397355" cy="436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278" y="2264906"/>
              <a:ext cx="16376903" cy="80220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857" y="194828"/>
              <a:ext cx="14494284" cy="1962149"/>
            </a:xfrm>
            <a:prstGeom prst="rect">
              <a:avLst/>
            </a:prstGeom>
          </p:spPr>
        </p:pic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4843580" y="3637531"/>
            <a:ext cx="8601075" cy="1341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600" spc="555" dirty="0">
                <a:solidFill>
                  <a:srgbClr val="A76146"/>
                </a:solidFill>
                <a:latin typeface="Tahoma"/>
                <a:cs typeface="Tahoma"/>
              </a:rPr>
              <a:t>PRESENTATION</a:t>
            </a:r>
            <a:endParaRPr sz="8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8095" y="5879267"/>
            <a:ext cx="11309350" cy="42805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950" spc="-285" dirty="0">
                <a:solidFill>
                  <a:srgbClr val="A76146"/>
                </a:solidFill>
                <a:latin typeface="Arial Black"/>
                <a:cs typeface="Arial Black"/>
              </a:rPr>
              <a:t>Library</a:t>
            </a:r>
            <a:r>
              <a:rPr sz="5950" spc="-565" dirty="0">
                <a:solidFill>
                  <a:srgbClr val="A76146"/>
                </a:solidFill>
                <a:latin typeface="Arial Black"/>
                <a:cs typeface="Arial Black"/>
              </a:rPr>
              <a:t> </a:t>
            </a:r>
            <a:r>
              <a:rPr sz="5950" spc="-425" dirty="0">
                <a:solidFill>
                  <a:srgbClr val="A76146"/>
                </a:solidFill>
                <a:latin typeface="Arial Black"/>
                <a:cs typeface="Arial Black"/>
              </a:rPr>
              <a:t>Database</a:t>
            </a:r>
            <a:r>
              <a:rPr sz="5950" spc="-560" dirty="0">
                <a:solidFill>
                  <a:srgbClr val="A76146"/>
                </a:solidFill>
                <a:latin typeface="Arial Black"/>
                <a:cs typeface="Arial Black"/>
              </a:rPr>
              <a:t> </a:t>
            </a:r>
            <a:r>
              <a:rPr sz="5950" spc="-420" dirty="0">
                <a:solidFill>
                  <a:srgbClr val="A76146"/>
                </a:solidFill>
                <a:latin typeface="Arial Black"/>
                <a:cs typeface="Arial Black"/>
              </a:rPr>
              <a:t>Analysis</a:t>
            </a:r>
            <a:endParaRPr sz="59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5950">
              <a:latin typeface="Arial Black"/>
              <a:cs typeface="Arial Black"/>
            </a:endParaRPr>
          </a:p>
          <a:p>
            <a:pPr marL="5859145" marR="1628775" algn="ctr">
              <a:lnSpc>
                <a:spcPct val="117500"/>
              </a:lnSpc>
            </a:pPr>
            <a:r>
              <a:rPr sz="4150" spc="-300" dirty="0">
                <a:solidFill>
                  <a:srgbClr val="A76146"/>
                </a:solidFill>
                <a:latin typeface="Arial Black"/>
                <a:cs typeface="Arial Black"/>
              </a:rPr>
              <a:t>Name</a:t>
            </a:r>
            <a:r>
              <a:rPr sz="4150" spc="-390" dirty="0">
                <a:solidFill>
                  <a:srgbClr val="A76146"/>
                </a:solidFill>
                <a:latin typeface="Arial Black"/>
                <a:cs typeface="Arial Black"/>
              </a:rPr>
              <a:t> </a:t>
            </a:r>
            <a:r>
              <a:rPr sz="4150" spc="-245" dirty="0">
                <a:solidFill>
                  <a:srgbClr val="A76146"/>
                </a:solidFill>
                <a:latin typeface="Arial Black"/>
                <a:cs typeface="Arial Black"/>
              </a:rPr>
              <a:t>:</a:t>
            </a:r>
            <a:r>
              <a:rPr sz="4150" spc="-390" dirty="0">
                <a:solidFill>
                  <a:srgbClr val="A76146"/>
                </a:solidFill>
                <a:latin typeface="Arial Black"/>
                <a:cs typeface="Arial Black"/>
              </a:rPr>
              <a:t> </a:t>
            </a:r>
            <a:r>
              <a:rPr sz="4150" spc="-165" dirty="0">
                <a:solidFill>
                  <a:srgbClr val="A76146"/>
                </a:solidFill>
                <a:latin typeface="Arial Black"/>
                <a:cs typeface="Arial Black"/>
              </a:rPr>
              <a:t>M.</a:t>
            </a:r>
            <a:r>
              <a:rPr sz="4150" spc="-390" dirty="0">
                <a:solidFill>
                  <a:srgbClr val="A76146"/>
                </a:solidFill>
                <a:latin typeface="Arial Black"/>
                <a:cs typeface="Arial Black"/>
              </a:rPr>
              <a:t> </a:t>
            </a:r>
            <a:r>
              <a:rPr sz="4150" spc="-345" dirty="0">
                <a:solidFill>
                  <a:srgbClr val="A76146"/>
                </a:solidFill>
                <a:latin typeface="Arial Black"/>
                <a:cs typeface="Arial Black"/>
              </a:rPr>
              <a:t>Vani </a:t>
            </a:r>
            <a:r>
              <a:rPr sz="4150" spc="-295" dirty="0">
                <a:solidFill>
                  <a:srgbClr val="A76146"/>
                </a:solidFill>
                <a:latin typeface="Arial Black"/>
                <a:cs typeface="Arial Black"/>
              </a:rPr>
              <a:t>Batch</a:t>
            </a:r>
            <a:r>
              <a:rPr sz="4150" spc="-380" dirty="0">
                <a:solidFill>
                  <a:srgbClr val="A76146"/>
                </a:solidFill>
                <a:latin typeface="Arial Black"/>
                <a:cs typeface="Arial Black"/>
              </a:rPr>
              <a:t> </a:t>
            </a:r>
            <a:r>
              <a:rPr sz="4150" spc="-190" dirty="0">
                <a:solidFill>
                  <a:srgbClr val="A76146"/>
                </a:solidFill>
                <a:latin typeface="Arial Black"/>
                <a:cs typeface="Arial Black"/>
              </a:rPr>
              <a:t>no:</a:t>
            </a:r>
            <a:r>
              <a:rPr sz="4150" spc="-380" dirty="0">
                <a:solidFill>
                  <a:srgbClr val="A76146"/>
                </a:solidFill>
                <a:latin typeface="Arial Black"/>
                <a:cs typeface="Arial Black"/>
              </a:rPr>
              <a:t> </a:t>
            </a:r>
            <a:r>
              <a:rPr sz="4150" spc="-25" dirty="0">
                <a:solidFill>
                  <a:srgbClr val="A76146"/>
                </a:solidFill>
                <a:latin typeface="Arial Black"/>
                <a:cs typeface="Arial Black"/>
              </a:rPr>
              <a:t>435</a:t>
            </a:r>
            <a:endParaRPr sz="4150">
              <a:latin typeface="Arial Black"/>
              <a:cs typeface="Arial Black"/>
            </a:endParaRPr>
          </a:p>
          <a:p>
            <a:pPr marL="4222115" algn="ctr">
              <a:lnSpc>
                <a:spcPct val="100000"/>
              </a:lnSpc>
              <a:spcBef>
                <a:spcPts val="869"/>
              </a:spcBef>
            </a:pPr>
            <a:r>
              <a:rPr sz="4150" spc="-265" dirty="0">
                <a:solidFill>
                  <a:srgbClr val="A76146"/>
                </a:solidFill>
                <a:latin typeface="Arial Black"/>
                <a:cs typeface="Arial Black"/>
              </a:rPr>
              <a:t>Innomatics</a:t>
            </a:r>
            <a:r>
              <a:rPr sz="4150" spc="-370" dirty="0">
                <a:solidFill>
                  <a:srgbClr val="A76146"/>
                </a:solidFill>
                <a:latin typeface="Arial Black"/>
                <a:cs typeface="Arial Black"/>
              </a:rPr>
              <a:t> </a:t>
            </a:r>
            <a:r>
              <a:rPr sz="4150" spc="-355" dirty="0">
                <a:solidFill>
                  <a:srgbClr val="A76146"/>
                </a:solidFill>
                <a:latin typeface="Arial Black"/>
                <a:cs typeface="Arial Black"/>
              </a:rPr>
              <a:t>Reasearch</a:t>
            </a:r>
            <a:r>
              <a:rPr sz="4150" spc="-365" dirty="0">
                <a:solidFill>
                  <a:srgbClr val="A76146"/>
                </a:solidFill>
                <a:latin typeface="Arial Black"/>
                <a:cs typeface="Arial Black"/>
              </a:rPr>
              <a:t> </a:t>
            </a:r>
            <a:r>
              <a:rPr sz="4150" spc="-355" dirty="0">
                <a:solidFill>
                  <a:srgbClr val="A76146"/>
                </a:solidFill>
                <a:latin typeface="Arial Black"/>
                <a:cs typeface="Arial Black"/>
              </a:rPr>
              <a:t>Labs</a:t>
            </a:r>
            <a:endParaRPr sz="41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437" y="6171194"/>
              <a:ext cx="13982699" cy="3924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151" y="1882166"/>
              <a:ext cx="11630024" cy="2362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41403" y="555129"/>
              <a:ext cx="7336155" cy="1193165"/>
            </a:xfrm>
            <a:custGeom>
              <a:avLst/>
              <a:gdLst/>
              <a:ahLst/>
              <a:cxnLst/>
              <a:rect l="l" t="t" r="r" b="b"/>
              <a:pathLst>
                <a:path w="7336155" h="1193164">
                  <a:moveTo>
                    <a:pt x="7037316" y="1193164"/>
                  </a:moveTo>
                  <a:lnTo>
                    <a:pt x="298291" y="1193164"/>
                  </a:lnTo>
                  <a:lnTo>
                    <a:pt x="249906" y="1189260"/>
                  </a:lnTo>
                  <a:lnTo>
                    <a:pt x="204008" y="1177957"/>
                  </a:lnTo>
                  <a:lnTo>
                    <a:pt x="161209" y="1159869"/>
                  </a:lnTo>
                  <a:lnTo>
                    <a:pt x="122124" y="1135611"/>
                  </a:lnTo>
                  <a:lnTo>
                    <a:pt x="87367" y="1105797"/>
                  </a:lnTo>
                  <a:lnTo>
                    <a:pt x="57552" y="1071040"/>
                  </a:lnTo>
                  <a:lnTo>
                    <a:pt x="33294" y="1031955"/>
                  </a:lnTo>
                  <a:lnTo>
                    <a:pt x="15207" y="989156"/>
                  </a:lnTo>
                  <a:lnTo>
                    <a:pt x="3904" y="943257"/>
                  </a:lnTo>
                  <a:lnTo>
                    <a:pt x="0" y="894873"/>
                  </a:lnTo>
                  <a:lnTo>
                    <a:pt x="0" y="298291"/>
                  </a:lnTo>
                  <a:lnTo>
                    <a:pt x="3904" y="249906"/>
                  </a:lnTo>
                  <a:lnTo>
                    <a:pt x="15207" y="204008"/>
                  </a:lnTo>
                  <a:lnTo>
                    <a:pt x="33294" y="161209"/>
                  </a:lnTo>
                  <a:lnTo>
                    <a:pt x="57552" y="122124"/>
                  </a:lnTo>
                  <a:lnTo>
                    <a:pt x="87367" y="87367"/>
                  </a:lnTo>
                  <a:lnTo>
                    <a:pt x="122124" y="57552"/>
                  </a:lnTo>
                  <a:lnTo>
                    <a:pt x="161209" y="33294"/>
                  </a:lnTo>
                  <a:lnTo>
                    <a:pt x="204008" y="15207"/>
                  </a:lnTo>
                  <a:lnTo>
                    <a:pt x="249906" y="3904"/>
                  </a:lnTo>
                  <a:lnTo>
                    <a:pt x="298291" y="0"/>
                  </a:lnTo>
                  <a:lnTo>
                    <a:pt x="7037316" y="0"/>
                  </a:lnTo>
                  <a:lnTo>
                    <a:pt x="7085701" y="3904"/>
                  </a:lnTo>
                  <a:lnTo>
                    <a:pt x="7131599" y="15207"/>
                  </a:lnTo>
                  <a:lnTo>
                    <a:pt x="7174398" y="33294"/>
                  </a:lnTo>
                  <a:lnTo>
                    <a:pt x="7213483" y="57552"/>
                  </a:lnTo>
                  <a:lnTo>
                    <a:pt x="7248240" y="87367"/>
                  </a:lnTo>
                  <a:lnTo>
                    <a:pt x="7278055" y="122124"/>
                  </a:lnTo>
                  <a:lnTo>
                    <a:pt x="7302313" y="161209"/>
                  </a:lnTo>
                  <a:lnTo>
                    <a:pt x="7320401" y="204008"/>
                  </a:lnTo>
                  <a:lnTo>
                    <a:pt x="7331704" y="249906"/>
                  </a:lnTo>
                  <a:lnTo>
                    <a:pt x="7335608" y="298291"/>
                  </a:lnTo>
                  <a:lnTo>
                    <a:pt x="7335608" y="894873"/>
                  </a:lnTo>
                  <a:lnTo>
                    <a:pt x="7331704" y="943257"/>
                  </a:lnTo>
                  <a:lnTo>
                    <a:pt x="7320401" y="989156"/>
                  </a:lnTo>
                  <a:lnTo>
                    <a:pt x="7302313" y="1031955"/>
                  </a:lnTo>
                  <a:lnTo>
                    <a:pt x="7278055" y="1071040"/>
                  </a:lnTo>
                  <a:lnTo>
                    <a:pt x="7248240" y="1105797"/>
                  </a:lnTo>
                  <a:lnTo>
                    <a:pt x="7213483" y="1135611"/>
                  </a:lnTo>
                  <a:lnTo>
                    <a:pt x="7174398" y="1159869"/>
                  </a:lnTo>
                  <a:lnTo>
                    <a:pt x="7131599" y="1177957"/>
                  </a:lnTo>
                  <a:lnTo>
                    <a:pt x="7085701" y="1189260"/>
                  </a:lnTo>
                  <a:lnTo>
                    <a:pt x="7037316" y="119316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6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spc="-270" dirty="0"/>
              <a:t>Library</a:t>
            </a:r>
            <a:r>
              <a:rPr sz="5300" spc="-500" dirty="0"/>
              <a:t> </a:t>
            </a:r>
            <a:r>
              <a:rPr sz="5300" spc="-370" dirty="0"/>
              <a:t>Branch</a:t>
            </a:r>
            <a:r>
              <a:rPr sz="5300" spc="-500" dirty="0"/>
              <a:t> </a:t>
            </a:r>
            <a:r>
              <a:rPr sz="5300" spc="-475" dirty="0"/>
              <a:t>Table</a:t>
            </a:r>
            <a:endParaRPr sz="5300"/>
          </a:p>
        </p:txBody>
      </p:sp>
      <p:sp>
        <p:nvSpPr>
          <p:cNvPr id="8" name="object 8"/>
          <p:cNvSpPr/>
          <p:nvPr/>
        </p:nvSpPr>
        <p:spPr>
          <a:xfrm>
            <a:off x="8404886" y="4843442"/>
            <a:ext cx="5877560" cy="1193165"/>
          </a:xfrm>
          <a:custGeom>
            <a:avLst/>
            <a:gdLst/>
            <a:ahLst/>
            <a:cxnLst/>
            <a:rect l="l" t="t" r="r" b="b"/>
            <a:pathLst>
              <a:path w="5877559" h="1193164">
                <a:moveTo>
                  <a:pt x="5579247" y="1193164"/>
                </a:moveTo>
                <a:lnTo>
                  <a:pt x="298291" y="1193164"/>
                </a:lnTo>
                <a:lnTo>
                  <a:pt x="249906" y="1189260"/>
                </a:lnTo>
                <a:lnTo>
                  <a:pt x="204008" y="1177957"/>
                </a:lnTo>
                <a:lnTo>
                  <a:pt x="161209" y="1159869"/>
                </a:lnTo>
                <a:lnTo>
                  <a:pt x="122124" y="1135611"/>
                </a:lnTo>
                <a:lnTo>
                  <a:pt x="87367" y="1105797"/>
                </a:lnTo>
                <a:lnTo>
                  <a:pt x="57552" y="1071040"/>
                </a:lnTo>
                <a:lnTo>
                  <a:pt x="33294" y="1031955"/>
                </a:lnTo>
                <a:lnTo>
                  <a:pt x="15207" y="989156"/>
                </a:lnTo>
                <a:lnTo>
                  <a:pt x="3904" y="943257"/>
                </a:lnTo>
                <a:lnTo>
                  <a:pt x="0" y="894873"/>
                </a:lnTo>
                <a:lnTo>
                  <a:pt x="0" y="298291"/>
                </a:lnTo>
                <a:lnTo>
                  <a:pt x="3904" y="249906"/>
                </a:lnTo>
                <a:lnTo>
                  <a:pt x="15207" y="204008"/>
                </a:lnTo>
                <a:lnTo>
                  <a:pt x="33294" y="161209"/>
                </a:lnTo>
                <a:lnTo>
                  <a:pt x="57552" y="122124"/>
                </a:lnTo>
                <a:lnTo>
                  <a:pt x="87367" y="87367"/>
                </a:lnTo>
                <a:lnTo>
                  <a:pt x="122124" y="57552"/>
                </a:lnTo>
                <a:lnTo>
                  <a:pt x="161209" y="33294"/>
                </a:lnTo>
                <a:lnTo>
                  <a:pt x="204008" y="15207"/>
                </a:lnTo>
                <a:lnTo>
                  <a:pt x="249906" y="3904"/>
                </a:lnTo>
                <a:lnTo>
                  <a:pt x="298291" y="0"/>
                </a:lnTo>
                <a:lnTo>
                  <a:pt x="5579247" y="0"/>
                </a:lnTo>
                <a:lnTo>
                  <a:pt x="5627632" y="3904"/>
                </a:lnTo>
                <a:lnTo>
                  <a:pt x="5673530" y="15207"/>
                </a:lnTo>
                <a:lnTo>
                  <a:pt x="5716329" y="33294"/>
                </a:lnTo>
                <a:lnTo>
                  <a:pt x="5755414" y="57552"/>
                </a:lnTo>
                <a:lnTo>
                  <a:pt x="5790171" y="87367"/>
                </a:lnTo>
                <a:lnTo>
                  <a:pt x="5819986" y="122124"/>
                </a:lnTo>
                <a:lnTo>
                  <a:pt x="5844244" y="161209"/>
                </a:lnTo>
                <a:lnTo>
                  <a:pt x="5862332" y="204008"/>
                </a:lnTo>
                <a:lnTo>
                  <a:pt x="5873635" y="249906"/>
                </a:lnTo>
                <a:lnTo>
                  <a:pt x="5877539" y="298291"/>
                </a:lnTo>
                <a:lnTo>
                  <a:pt x="5877539" y="894873"/>
                </a:lnTo>
                <a:lnTo>
                  <a:pt x="5873635" y="943257"/>
                </a:lnTo>
                <a:lnTo>
                  <a:pt x="5862332" y="989156"/>
                </a:lnTo>
                <a:lnTo>
                  <a:pt x="5844244" y="1031955"/>
                </a:lnTo>
                <a:lnTo>
                  <a:pt x="5819986" y="1071040"/>
                </a:lnTo>
                <a:lnTo>
                  <a:pt x="5790171" y="1105797"/>
                </a:lnTo>
                <a:lnTo>
                  <a:pt x="5755414" y="1135611"/>
                </a:lnTo>
                <a:lnTo>
                  <a:pt x="5716329" y="1159869"/>
                </a:lnTo>
                <a:lnTo>
                  <a:pt x="5673530" y="1177957"/>
                </a:lnTo>
                <a:lnTo>
                  <a:pt x="5627632" y="1189260"/>
                </a:lnTo>
                <a:lnTo>
                  <a:pt x="5579247" y="11931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61427" y="5016225"/>
            <a:ext cx="536448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spc="-380" dirty="0">
                <a:latin typeface="Arial Black"/>
                <a:cs typeface="Arial Black"/>
              </a:rPr>
              <a:t>Borrowers</a:t>
            </a:r>
            <a:r>
              <a:rPr sz="5300" spc="-484" dirty="0">
                <a:latin typeface="Arial Black"/>
                <a:cs typeface="Arial Black"/>
              </a:rPr>
              <a:t> </a:t>
            </a:r>
            <a:r>
              <a:rPr sz="5300" spc="-475" dirty="0">
                <a:latin typeface="Arial Black"/>
                <a:cs typeface="Arial Black"/>
              </a:rPr>
              <a:t>Table</a:t>
            </a:r>
            <a:endParaRPr sz="53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517" y="3173838"/>
              <a:ext cx="10601324" cy="51149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1306" y="7893377"/>
              <a:ext cx="6448425" cy="19526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92499" y="243427"/>
              <a:ext cx="11172190" cy="1558290"/>
            </a:xfrm>
            <a:custGeom>
              <a:avLst/>
              <a:gdLst/>
              <a:ahLst/>
              <a:cxnLst/>
              <a:rect l="l" t="t" r="r" b="b"/>
              <a:pathLst>
                <a:path w="11172190" h="1558289">
                  <a:moveTo>
                    <a:pt x="10782592" y="1557748"/>
                  </a:moveTo>
                  <a:lnTo>
                    <a:pt x="389437" y="1557748"/>
                  </a:lnTo>
                  <a:lnTo>
                    <a:pt x="340586" y="1554713"/>
                  </a:lnTo>
                  <a:lnTo>
                    <a:pt x="293547" y="1545854"/>
                  </a:lnTo>
                  <a:lnTo>
                    <a:pt x="248683" y="1531534"/>
                  </a:lnTo>
                  <a:lnTo>
                    <a:pt x="206360" y="1512119"/>
                  </a:lnTo>
                  <a:lnTo>
                    <a:pt x="166943" y="1487974"/>
                  </a:lnTo>
                  <a:lnTo>
                    <a:pt x="130796" y="1459463"/>
                  </a:lnTo>
                  <a:lnTo>
                    <a:pt x="98285" y="1426951"/>
                  </a:lnTo>
                  <a:lnTo>
                    <a:pt x="69774" y="1390804"/>
                  </a:lnTo>
                  <a:lnTo>
                    <a:pt x="45628" y="1351387"/>
                  </a:lnTo>
                  <a:lnTo>
                    <a:pt x="26213" y="1309064"/>
                  </a:lnTo>
                  <a:lnTo>
                    <a:pt x="11893" y="1264200"/>
                  </a:lnTo>
                  <a:lnTo>
                    <a:pt x="3034" y="1217161"/>
                  </a:lnTo>
                  <a:lnTo>
                    <a:pt x="0" y="1168311"/>
                  </a:lnTo>
                  <a:lnTo>
                    <a:pt x="0" y="389437"/>
                  </a:lnTo>
                  <a:lnTo>
                    <a:pt x="3034" y="340586"/>
                  </a:lnTo>
                  <a:lnTo>
                    <a:pt x="11893" y="293547"/>
                  </a:lnTo>
                  <a:lnTo>
                    <a:pt x="26213" y="248683"/>
                  </a:lnTo>
                  <a:lnTo>
                    <a:pt x="45628" y="206360"/>
                  </a:lnTo>
                  <a:lnTo>
                    <a:pt x="69774" y="166943"/>
                  </a:lnTo>
                  <a:lnTo>
                    <a:pt x="98285" y="130796"/>
                  </a:lnTo>
                  <a:lnTo>
                    <a:pt x="130796" y="98285"/>
                  </a:lnTo>
                  <a:lnTo>
                    <a:pt x="166943" y="69774"/>
                  </a:lnTo>
                  <a:lnTo>
                    <a:pt x="206360" y="45628"/>
                  </a:lnTo>
                  <a:lnTo>
                    <a:pt x="248683" y="26213"/>
                  </a:lnTo>
                  <a:lnTo>
                    <a:pt x="293547" y="11893"/>
                  </a:lnTo>
                  <a:lnTo>
                    <a:pt x="340586" y="3034"/>
                  </a:lnTo>
                  <a:lnTo>
                    <a:pt x="389437" y="0"/>
                  </a:lnTo>
                  <a:lnTo>
                    <a:pt x="10782592" y="0"/>
                  </a:lnTo>
                  <a:lnTo>
                    <a:pt x="10831442" y="3034"/>
                  </a:lnTo>
                  <a:lnTo>
                    <a:pt x="10878482" y="11893"/>
                  </a:lnTo>
                  <a:lnTo>
                    <a:pt x="10923345" y="26213"/>
                  </a:lnTo>
                  <a:lnTo>
                    <a:pt x="10965669" y="45628"/>
                  </a:lnTo>
                  <a:lnTo>
                    <a:pt x="11005086" y="69774"/>
                  </a:lnTo>
                  <a:lnTo>
                    <a:pt x="11041233" y="98285"/>
                  </a:lnTo>
                  <a:lnTo>
                    <a:pt x="11073744" y="130796"/>
                  </a:lnTo>
                  <a:lnTo>
                    <a:pt x="11102255" y="166943"/>
                  </a:lnTo>
                  <a:lnTo>
                    <a:pt x="11126401" y="206360"/>
                  </a:lnTo>
                  <a:lnTo>
                    <a:pt x="11145816" y="248683"/>
                  </a:lnTo>
                  <a:lnTo>
                    <a:pt x="11160136" y="293547"/>
                  </a:lnTo>
                  <a:lnTo>
                    <a:pt x="11168995" y="340586"/>
                  </a:lnTo>
                  <a:lnTo>
                    <a:pt x="11172030" y="389437"/>
                  </a:lnTo>
                  <a:lnTo>
                    <a:pt x="11172030" y="1168311"/>
                  </a:lnTo>
                  <a:lnTo>
                    <a:pt x="11168995" y="1217161"/>
                  </a:lnTo>
                  <a:lnTo>
                    <a:pt x="11160136" y="1264200"/>
                  </a:lnTo>
                  <a:lnTo>
                    <a:pt x="11145816" y="1309064"/>
                  </a:lnTo>
                  <a:lnTo>
                    <a:pt x="11126401" y="1351387"/>
                  </a:lnTo>
                  <a:lnTo>
                    <a:pt x="11102255" y="1390804"/>
                  </a:lnTo>
                  <a:lnTo>
                    <a:pt x="11073744" y="1426951"/>
                  </a:lnTo>
                  <a:lnTo>
                    <a:pt x="11041233" y="1459463"/>
                  </a:lnTo>
                  <a:lnTo>
                    <a:pt x="11005086" y="1487974"/>
                  </a:lnTo>
                  <a:lnTo>
                    <a:pt x="10965669" y="1512119"/>
                  </a:lnTo>
                  <a:lnTo>
                    <a:pt x="10923345" y="1531534"/>
                  </a:lnTo>
                  <a:lnTo>
                    <a:pt x="10878482" y="1545854"/>
                  </a:lnTo>
                  <a:lnTo>
                    <a:pt x="10831442" y="1554713"/>
                  </a:lnTo>
                  <a:lnTo>
                    <a:pt x="10782592" y="15577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91" rIns="0" bIns="0" rtlCol="0">
            <a:spAutoFit/>
          </a:bodyPr>
          <a:lstStyle/>
          <a:p>
            <a:pPr marL="1249045">
              <a:lnSpc>
                <a:spcPct val="100000"/>
              </a:lnSpc>
              <a:spcBef>
                <a:spcPts val="135"/>
              </a:spcBef>
            </a:pPr>
            <a:r>
              <a:rPr sz="6950" spc="-434" dirty="0"/>
              <a:t>Data</a:t>
            </a:r>
            <a:r>
              <a:rPr sz="6950" spc="-675" dirty="0"/>
              <a:t> </a:t>
            </a:r>
            <a:r>
              <a:rPr sz="6950" spc="-475" dirty="0"/>
              <a:t>Analysis</a:t>
            </a:r>
            <a:r>
              <a:rPr sz="6950" spc="-670" dirty="0"/>
              <a:t> </a:t>
            </a:r>
            <a:r>
              <a:rPr sz="6950" spc="-450" dirty="0"/>
              <a:t>Questions</a:t>
            </a:r>
            <a:endParaRPr sz="6950"/>
          </a:p>
        </p:txBody>
      </p:sp>
      <p:sp>
        <p:nvSpPr>
          <p:cNvPr id="8" name="object 8"/>
          <p:cNvSpPr/>
          <p:nvPr/>
        </p:nvSpPr>
        <p:spPr>
          <a:xfrm>
            <a:off x="230590" y="2018868"/>
            <a:ext cx="17636490" cy="1057275"/>
          </a:xfrm>
          <a:custGeom>
            <a:avLst/>
            <a:gdLst/>
            <a:ahLst/>
            <a:cxnLst/>
            <a:rect l="l" t="t" r="r" b="b"/>
            <a:pathLst>
              <a:path w="17636490" h="1057275">
                <a:moveTo>
                  <a:pt x="11118446" y="1057274"/>
                </a:moveTo>
                <a:lnTo>
                  <a:pt x="130968" y="1057274"/>
                </a:lnTo>
                <a:lnTo>
                  <a:pt x="79989" y="1046982"/>
                </a:lnTo>
                <a:lnTo>
                  <a:pt x="38359" y="1018915"/>
                </a:lnTo>
                <a:lnTo>
                  <a:pt x="10292" y="977285"/>
                </a:lnTo>
                <a:lnTo>
                  <a:pt x="0" y="926306"/>
                </a:lnTo>
                <a:lnTo>
                  <a:pt x="0" y="130968"/>
                </a:lnTo>
                <a:lnTo>
                  <a:pt x="10292" y="79989"/>
                </a:lnTo>
                <a:lnTo>
                  <a:pt x="38359" y="38359"/>
                </a:lnTo>
                <a:lnTo>
                  <a:pt x="79989" y="10292"/>
                </a:lnTo>
                <a:lnTo>
                  <a:pt x="130968" y="0"/>
                </a:lnTo>
                <a:lnTo>
                  <a:pt x="17504958" y="0"/>
                </a:lnTo>
                <a:lnTo>
                  <a:pt x="17555936" y="10292"/>
                </a:lnTo>
                <a:lnTo>
                  <a:pt x="17597566" y="38359"/>
                </a:lnTo>
                <a:lnTo>
                  <a:pt x="17625634" y="79989"/>
                </a:lnTo>
                <a:lnTo>
                  <a:pt x="17635926" y="130968"/>
                </a:lnTo>
                <a:lnTo>
                  <a:pt x="17635926" y="392906"/>
                </a:lnTo>
                <a:lnTo>
                  <a:pt x="17625634" y="443885"/>
                </a:lnTo>
                <a:lnTo>
                  <a:pt x="17597566" y="485515"/>
                </a:lnTo>
                <a:lnTo>
                  <a:pt x="17555936" y="513582"/>
                </a:lnTo>
                <a:lnTo>
                  <a:pt x="17504958" y="523874"/>
                </a:lnTo>
                <a:lnTo>
                  <a:pt x="11380383" y="523874"/>
                </a:lnTo>
                <a:lnTo>
                  <a:pt x="11329404" y="534167"/>
                </a:lnTo>
                <a:lnTo>
                  <a:pt x="11287774" y="562234"/>
                </a:lnTo>
                <a:lnTo>
                  <a:pt x="11259707" y="603864"/>
                </a:lnTo>
                <a:lnTo>
                  <a:pt x="11249414" y="654843"/>
                </a:lnTo>
                <a:lnTo>
                  <a:pt x="11249414" y="926306"/>
                </a:lnTo>
                <a:lnTo>
                  <a:pt x="11239122" y="977285"/>
                </a:lnTo>
                <a:lnTo>
                  <a:pt x="11211054" y="1018915"/>
                </a:lnTo>
                <a:lnTo>
                  <a:pt x="11169424" y="1046982"/>
                </a:lnTo>
                <a:lnTo>
                  <a:pt x="11118446" y="10572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6415" y="1959190"/>
            <a:ext cx="17583150" cy="10922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000" spc="-10" dirty="0">
                <a:latin typeface="Lucida Sans Unicode"/>
                <a:cs typeface="Lucida Sans Unicode"/>
              </a:rPr>
              <a:t>1.</a:t>
            </a:r>
            <a:r>
              <a:rPr sz="3000" spc="360" dirty="0">
                <a:latin typeface="Lucida Sans Unicode"/>
                <a:cs typeface="Lucida Sans Unicode"/>
              </a:rPr>
              <a:t> </a:t>
            </a:r>
            <a:r>
              <a:rPr sz="3000" spc="-254" dirty="0">
                <a:latin typeface="Arial Black"/>
                <a:cs typeface="Arial Black"/>
              </a:rPr>
              <a:t>How</a:t>
            </a:r>
            <a:r>
              <a:rPr sz="3000" spc="-290" dirty="0">
                <a:latin typeface="Arial Black"/>
                <a:cs typeface="Arial Black"/>
              </a:rPr>
              <a:t> </a:t>
            </a:r>
            <a:r>
              <a:rPr sz="3000" spc="-190" dirty="0">
                <a:latin typeface="Arial Black"/>
                <a:cs typeface="Arial Black"/>
              </a:rPr>
              <a:t>many</a:t>
            </a:r>
            <a:r>
              <a:rPr sz="3000" spc="-285" dirty="0">
                <a:latin typeface="Arial Black"/>
                <a:cs typeface="Arial Black"/>
              </a:rPr>
              <a:t> </a:t>
            </a:r>
            <a:r>
              <a:rPr sz="3000" spc="-220" dirty="0">
                <a:latin typeface="Arial Black"/>
                <a:cs typeface="Arial Black"/>
              </a:rPr>
              <a:t>copies</a:t>
            </a:r>
            <a:r>
              <a:rPr sz="3000" spc="-290" dirty="0">
                <a:latin typeface="Arial Black"/>
                <a:cs typeface="Arial Black"/>
              </a:rPr>
              <a:t> </a:t>
            </a:r>
            <a:r>
              <a:rPr sz="3000" spc="-65" dirty="0">
                <a:latin typeface="Arial Black"/>
                <a:cs typeface="Arial Black"/>
              </a:rPr>
              <a:t>of</a:t>
            </a:r>
            <a:r>
              <a:rPr sz="3000" spc="-285" dirty="0">
                <a:latin typeface="Arial Black"/>
                <a:cs typeface="Arial Black"/>
              </a:rPr>
              <a:t> </a:t>
            </a:r>
            <a:r>
              <a:rPr sz="3000" spc="-150" dirty="0">
                <a:latin typeface="Arial Black"/>
                <a:cs typeface="Arial Black"/>
              </a:rPr>
              <a:t>the</a:t>
            </a:r>
            <a:r>
              <a:rPr sz="3000" spc="-285" dirty="0">
                <a:latin typeface="Arial Black"/>
                <a:cs typeface="Arial Black"/>
              </a:rPr>
              <a:t> </a:t>
            </a:r>
            <a:r>
              <a:rPr sz="3000" spc="-180" dirty="0">
                <a:latin typeface="Arial Black"/>
                <a:cs typeface="Arial Black"/>
              </a:rPr>
              <a:t>book</a:t>
            </a:r>
            <a:r>
              <a:rPr sz="3000" spc="-290" dirty="0">
                <a:latin typeface="Arial Black"/>
                <a:cs typeface="Arial Black"/>
              </a:rPr>
              <a:t> </a:t>
            </a:r>
            <a:r>
              <a:rPr sz="3000" spc="-120" dirty="0">
                <a:latin typeface="Arial Black"/>
                <a:cs typeface="Arial Black"/>
              </a:rPr>
              <a:t>titled</a:t>
            </a:r>
            <a:r>
              <a:rPr sz="3000" spc="-285" dirty="0">
                <a:latin typeface="Arial Black"/>
                <a:cs typeface="Arial Black"/>
              </a:rPr>
              <a:t> </a:t>
            </a:r>
            <a:r>
              <a:rPr sz="3000" spc="-190" dirty="0">
                <a:latin typeface="Arial Black"/>
                <a:cs typeface="Arial Black"/>
              </a:rPr>
              <a:t>"The</a:t>
            </a:r>
            <a:r>
              <a:rPr sz="3000" spc="-290" dirty="0">
                <a:latin typeface="Arial Black"/>
                <a:cs typeface="Arial Black"/>
              </a:rPr>
              <a:t> </a:t>
            </a:r>
            <a:r>
              <a:rPr sz="3000" spc="-215" dirty="0">
                <a:latin typeface="Arial Black"/>
                <a:cs typeface="Arial Black"/>
              </a:rPr>
              <a:t>Lost</a:t>
            </a:r>
            <a:r>
              <a:rPr sz="3000" spc="-285" dirty="0">
                <a:latin typeface="Arial Black"/>
                <a:cs typeface="Arial Black"/>
              </a:rPr>
              <a:t> </a:t>
            </a:r>
            <a:r>
              <a:rPr sz="3000" spc="-200" dirty="0">
                <a:latin typeface="Arial Black"/>
                <a:cs typeface="Arial Black"/>
              </a:rPr>
              <a:t>Tribe"</a:t>
            </a:r>
            <a:r>
              <a:rPr sz="3000" spc="-285" dirty="0">
                <a:latin typeface="Arial Black"/>
                <a:cs typeface="Arial Black"/>
              </a:rPr>
              <a:t> </a:t>
            </a:r>
            <a:r>
              <a:rPr sz="3000" spc="-225" dirty="0">
                <a:latin typeface="Arial Black"/>
                <a:cs typeface="Arial Black"/>
              </a:rPr>
              <a:t>are</a:t>
            </a:r>
            <a:r>
              <a:rPr sz="3000" spc="-290" dirty="0">
                <a:latin typeface="Arial Black"/>
                <a:cs typeface="Arial Black"/>
              </a:rPr>
              <a:t> </a:t>
            </a:r>
            <a:r>
              <a:rPr sz="3000" spc="-215" dirty="0">
                <a:latin typeface="Arial Black"/>
                <a:cs typeface="Arial Black"/>
              </a:rPr>
              <a:t>owned</a:t>
            </a:r>
            <a:r>
              <a:rPr sz="3000" spc="-285" dirty="0">
                <a:latin typeface="Arial Black"/>
                <a:cs typeface="Arial Black"/>
              </a:rPr>
              <a:t> </a:t>
            </a:r>
            <a:r>
              <a:rPr sz="3000" spc="-100" dirty="0">
                <a:latin typeface="Arial Black"/>
                <a:cs typeface="Arial Black"/>
              </a:rPr>
              <a:t>by</a:t>
            </a:r>
            <a:r>
              <a:rPr sz="3000" spc="-290" dirty="0">
                <a:latin typeface="Arial Black"/>
                <a:cs typeface="Arial Black"/>
              </a:rPr>
              <a:t> </a:t>
            </a:r>
            <a:r>
              <a:rPr sz="3000" spc="-150" dirty="0">
                <a:latin typeface="Arial Black"/>
                <a:cs typeface="Arial Black"/>
              </a:rPr>
              <a:t>the</a:t>
            </a:r>
            <a:r>
              <a:rPr sz="3000" spc="-285" dirty="0">
                <a:latin typeface="Arial Black"/>
                <a:cs typeface="Arial Black"/>
              </a:rPr>
              <a:t> </a:t>
            </a:r>
            <a:r>
              <a:rPr sz="3000" spc="-125" dirty="0">
                <a:latin typeface="Arial Black"/>
                <a:cs typeface="Arial Black"/>
              </a:rPr>
              <a:t>library</a:t>
            </a:r>
            <a:r>
              <a:rPr sz="3000" spc="-285" dirty="0">
                <a:latin typeface="Arial Black"/>
                <a:cs typeface="Arial Black"/>
              </a:rPr>
              <a:t> </a:t>
            </a:r>
            <a:r>
              <a:rPr sz="3000" spc="-180" dirty="0">
                <a:latin typeface="Arial Black"/>
                <a:cs typeface="Arial Black"/>
              </a:rPr>
              <a:t>branch</a:t>
            </a:r>
            <a:r>
              <a:rPr sz="3000" spc="-290" dirty="0">
                <a:latin typeface="Arial Black"/>
                <a:cs typeface="Arial Black"/>
              </a:rPr>
              <a:t> </a:t>
            </a:r>
            <a:r>
              <a:rPr sz="3000" spc="-285" dirty="0">
                <a:latin typeface="Arial Black"/>
                <a:cs typeface="Arial Black"/>
              </a:rPr>
              <a:t>whose</a:t>
            </a:r>
            <a:endParaRPr sz="3000">
              <a:latin typeface="Arial Black"/>
              <a:cs typeface="Arial Black"/>
            </a:endParaRPr>
          </a:p>
          <a:p>
            <a:pPr marL="6870700">
              <a:lnSpc>
                <a:spcPct val="100000"/>
              </a:lnSpc>
              <a:spcBef>
                <a:spcPts val="600"/>
              </a:spcBef>
            </a:pPr>
            <a:r>
              <a:rPr sz="3000" spc="-225" dirty="0">
                <a:latin typeface="Arial Black"/>
                <a:cs typeface="Arial Black"/>
              </a:rPr>
              <a:t>name</a:t>
            </a:r>
            <a:r>
              <a:rPr sz="3000" spc="-265" dirty="0">
                <a:latin typeface="Arial Black"/>
                <a:cs typeface="Arial Black"/>
              </a:rPr>
              <a:t> </a:t>
            </a:r>
            <a:r>
              <a:rPr sz="3000" spc="-250" dirty="0">
                <a:latin typeface="Arial Black"/>
                <a:cs typeface="Arial Black"/>
              </a:rPr>
              <a:t>is</a:t>
            </a:r>
            <a:r>
              <a:rPr sz="3000" spc="-265" dirty="0">
                <a:latin typeface="Arial Black"/>
                <a:cs typeface="Arial Black"/>
              </a:rPr>
              <a:t> </a:t>
            </a:r>
            <a:r>
              <a:rPr sz="3000" spc="-114" dirty="0">
                <a:latin typeface="Arial Black"/>
                <a:cs typeface="Arial Black"/>
              </a:rPr>
              <a:t>"Sharpstown"?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187675" y="6800803"/>
            <a:ext cx="2526665" cy="895350"/>
          </a:xfrm>
          <a:custGeom>
            <a:avLst/>
            <a:gdLst/>
            <a:ahLst/>
            <a:cxnLst/>
            <a:rect l="l" t="t" r="r" b="b"/>
            <a:pathLst>
              <a:path w="2526665" h="895350">
                <a:moveTo>
                  <a:pt x="2302668" y="895349"/>
                </a:moveTo>
                <a:lnTo>
                  <a:pt x="223837" y="895349"/>
                </a:lnTo>
                <a:lnTo>
                  <a:pt x="178726" y="890802"/>
                </a:lnTo>
                <a:lnTo>
                  <a:pt x="136709" y="877759"/>
                </a:lnTo>
                <a:lnTo>
                  <a:pt x="98687" y="857122"/>
                </a:lnTo>
                <a:lnTo>
                  <a:pt x="65560" y="829789"/>
                </a:lnTo>
                <a:lnTo>
                  <a:pt x="38227" y="796662"/>
                </a:lnTo>
                <a:lnTo>
                  <a:pt x="17590" y="758640"/>
                </a:lnTo>
                <a:lnTo>
                  <a:pt x="4547" y="716623"/>
                </a:lnTo>
                <a:lnTo>
                  <a:pt x="0" y="671512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302668" y="0"/>
                </a:lnTo>
                <a:lnTo>
                  <a:pt x="2347779" y="4547"/>
                </a:lnTo>
                <a:lnTo>
                  <a:pt x="2389796" y="17590"/>
                </a:lnTo>
                <a:lnTo>
                  <a:pt x="2427818" y="38227"/>
                </a:lnTo>
                <a:lnTo>
                  <a:pt x="2460945" y="65560"/>
                </a:lnTo>
                <a:lnTo>
                  <a:pt x="2488278" y="98687"/>
                </a:lnTo>
                <a:lnTo>
                  <a:pt x="2508915" y="136709"/>
                </a:lnTo>
                <a:lnTo>
                  <a:pt x="2521958" y="178726"/>
                </a:lnTo>
                <a:lnTo>
                  <a:pt x="2526506" y="223837"/>
                </a:lnTo>
                <a:lnTo>
                  <a:pt x="2526506" y="671512"/>
                </a:lnTo>
                <a:lnTo>
                  <a:pt x="2521958" y="716623"/>
                </a:lnTo>
                <a:lnTo>
                  <a:pt x="2508915" y="758640"/>
                </a:lnTo>
                <a:lnTo>
                  <a:pt x="2488278" y="796662"/>
                </a:lnTo>
                <a:lnTo>
                  <a:pt x="2460945" y="829789"/>
                </a:lnTo>
                <a:lnTo>
                  <a:pt x="2427818" y="857122"/>
                </a:lnTo>
                <a:lnTo>
                  <a:pt x="2389796" y="877759"/>
                </a:lnTo>
                <a:lnTo>
                  <a:pt x="2347779" y="890802"/>
                </a:lnTo>
                <a:lnTo>
                  <a:pt x="2302668" y="895349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330798" y="6823060"/>
            <a:ext cx="224028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70" dirty="0">
                <a:latin typeface="Arial Black"/>
                <a:cs typeface="Arial Black"/>
              </a:rPr>
              <a:t>output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783" y="2403748"/>
              <a:ext cx="9610723" cy="46386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3714" y="7511382"/>
              <a:ext cx="7991473" cy="2476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9079" y="596209"/>
              <a:ext cx="17659350" cy="1353820"/>
            </a:xfrm>
            <a:custGeom>
              <a:avLst/>
              <a:gdLst/>
              <a:ahLst/>
              <a:cxnLst/>
              <a:rect l="l" t="t" r="r" b="b"/>
              <a:pathLst>
                <a:path w="17659350" h="1353820">
                  <a:moveTo>
                    <a:pt x="10084384" y="1353819"/>
                  </a:moveTo>
                  <a:lnTo>
                    <a:pt x="188436" y="1353819"/>
                  </a:lnTo>
                  <a:lnTo>
                    <a:pt x="151502" y="1350165"/>
                  </a:lnTo>
                  <a:lnTo>
                    <a:pt x="83891" y="1322160"/>
                  </a:lnTo>
                  <a:lnTo>
                    <a:pt x="31659" y="1269928"/>
                  </a:lnTo>
                  <a:lnTo>
                    <a:pt x="3654" y="1202317"/>
                  </a:lnTo>
                  <a:lnTo>
                    <a:pt x="0" y="1165383"/>
                  </a:lnTo>
                  <a:lnTo>
                    <a:pt x="0" y="188436"/>
                  </a:lnTo>
                  <a:lnTo>
                    <a:pt x="6731" y="138342"/>
                  </a:lnTo>
                  <a:lnTo>
                    <a:pt x="25727" y="93328"/>
                  </a:lnTo>
                  <a:lnTo>
                    <a:pt x="55191" y="55191"/>
                  </a:lnTo>
                  <a:lnTo>
                    <a:pt x="93328" y="25727"/>
                  </a:lnTo>
                  <a:lnTo>
                    <a:pt x="138342" y="6731"/>
                  </a:lnTo>
                  <a:lnTo>
                    <a:pt x="188436" y="0"/>
                  </a:lnTo>
                  <a:lnTo>
                    <a:pt x="17470426" y="0"/>
                  </a:lnTo>
                  <a:lnTo>
                    <a:pt x="17520519" y="6731"/>
                  </a:lnTo>
                  <a:lnTo>
                    <a:pt x="17565533" y="25727"/>
                  </a:lnTo>
                  <a:lnTo>
                    <a:pt x="17603670" y="55191"/>
                  </a:lnTo>
                  <a:lnTo>
                    <a:pt x="17633135" y="93328"/>
                  </a:lnTo>
                  <a:lnTo>
                    <a:pt x="17652130" y="138342"/>
                  </a:lnTo>
                  <a:lnTo>
                    <a:pt x="17658862" y="188436"/>
                  </a:lnTo>
                  <a:lnTo>
                    <a:pt x="17658862" y="565308"/>
                  </a:lnTo>
                  <a:lnTo>
                    <a:pt x="17652130" y="615402"/>
                  </a:lnTo>
                  <a:lnTo>
                    <a:pt x="17633135" y="660415"/>
                  </a:lnTo>
                  <a:lnTo>
                    <a:pt x="17603670" y="698553"/>
                  </a:lnTo>
                  <a:lnTo>
                    <a:pt x="17565533" y="728017"/>
                  </a:lnTo>
                  <a:lnTo>
                    <a:pt x="17520519" y="747013"/>
                  </a:lnTo>
                  <a:lnTo>
                    <a:pt x="17470426" y="753744"/>
                  </a:lnTo>
                  <a:lnTo>
                    <a:pt x="10461256" y="753744"/>
                  </a:lnTo>
                  <a:lnTo>
                    <a:pt x="10411163" y="760475"/>
                  </a:lnTo>
                  <a:lnTo>
                    <a:pt x="10366149" y="779471"/>
                  </a:lnTo>
                  <a:lnTo>
                    <a:pt x="10328012" y="808936"/>
                  </a:lnTo>
                  <a:lnTo>
                    <a:pt x="10298547" y="847073"/>
                  </a:lnTo>
                  <a:lnTo>
                    <a:pt x="10279551" y="892087"/>
                  </a:lnTo>
                  <a:lnTo>
                    <a:pt x="10272820" y="942180"/>
                  </a:lnTo>
                  <a:lnTo>
                    <a:pt x="10272820" y="1165383"/>
                  </a:lnTo>
                  <a:lnTo>
                    <a:pt x="10266089" y="1215477"/>
                  </a:lnTo>
                  <a:lnTo>
                    <a:pt x="10247093" y="1260490"/>
                  </a:lnTo>
                  <a:lnTo>
                    <a:pt x="10217629" y="1298628"/>
                  </a:lnTo>
                  <a:lnTo>
                    <a:pt x="10179491" y="1328092"/>
                  </a:lnTo>
                  <a:lnTo>
                    <a:pt x="10134478" y="1347088"/>
                  </a:lnTo>
                  <a:lnTo>
                    <a:pt x="10084384" y="135381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 descr="$PPTXTitle"/>
          <p:cNvSpPr txBox="1"/>
          <p:nvPr/>
        </p:nvSpPr>
        <p:spPr>
          <a:xfrm>
            <a:off x="327372" y="603822"/>
            <a:ext cx="17430750" cy="12255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948690" algn="l"/>
              </a:tabLst>
            </a:pPr>
            <a:r>
              <a:rPr sz="3400" spc="-25" dirty="0">
                <a:latin typeface="Lucida Sans Unicode"/>
                <a:cs typeface="Lucida Sans Unicode"/>
              </a:rPr>
              <a:t>2.</a:t>
            </a:r>
            <a:r>
              <a:rPr sz="3400" dirty="0">
                <a:latin typeface="Lucida Sans Unicode"/>
                <a:cs typeface="Lucida Sans Unicode"/>
              </a:rPr>
              <a:t>	</a:t>
            </a:r>
            <a:r>
              <a:rPr sz="3400" spc="-295" dirty="0">
                <a:latin typeface="Arial Black"/>
                <a:cs typeface="Arial Black"/>
              </a:rPr>
              <a:t>How</a:t>
            </a:r>
            <a:r>
              <a:rPr sz="3400" spc="-315" dirty="0">
                <a:latin typeface="Arial Black"/>
                <a:cs typeface="Arial Black"/>
              </a:rPr>
              <a:t> </a:t>
            </a:r>
            <a:r>
              <a:rPr sz="3400" spc="-225" dirty="0">
                <a:latin typeface="Arial Black"/>
                <a:cs typeface="Arial Black"/>
              </a:rPr>
              <a:t>many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254" dirty="0">
                <a:latin typeface="Arial Black"/>
                <a:cs typeface="Arial Black"/>
              </a:rPr>
              <a:t>copies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85" dirty="0">
                <a:latin typeface="Arial Black"/>
                <a:cs typeface="Arial Black"/>
              </a:rPr>
              <a:t>of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185" dirty="0">
                <a:latin typeface="Arial Black"/>
                <a:cs typeface="Arial Black"/>
              </a:rPr>
              <a:t>the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210" dirty="0">
                <a:latin typeface="Arial Black"/>
                <a:cs typeface="Arial Black"/>
              </a:rPr>
              <a:t>book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140" dirty="0">
                <a:latin typeface="Arial Black"/>
                <a:cs typeface="Arial Black"/>
              </a:rPr>
              <a:t>titled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229" dirty="0">
                <a:latin typeface="Arial Black"/>
                <a:cs typeface="Arial Black"/>
              </a:rPr>
              <a:t>"The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245" dirty="0">
                <a:latin typeface="Arial Black"/>
                <a:cs typeface="Arial Black"/>
              </a:rPr>
              <a:t>Lost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240" dirty="0">
                <a:latin typeface="Arial Black"/>
                <a:cs typeface="Arial Black"/>
              </a:rPr>
              <a:t>Tribe"</a:t>
            </a:r>
            <a:r>
              <a:rPr sz="3400" spc="-315" dirty="0">
                <a:latin typeface="Arial Black"/>
                <a:cs typeface="Arial Black"/>
              </a:rPr>
              <a:t> </a:t>
            </a:r>
            <a:r>
              <a:rPr sz="3400" spc="-260" dirty="0">
                <a:latin typeface="Arial Black"/>
                <a:cs typeface="Arial Black"/>
              </a:rPr>
              <a:t>are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250" dirty="0">
                <a:latin typeface="Arial Black"/>
                <a:cs typeface="Arial Black"/>
              </a:rPr>
              <a:t>owned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125" dirty="0">
                <a:latin typeface="Arial Black"/>
                <a:cs typeface="Arial Black"/>
              </a:rPr>
              <a:t>by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295" dirty="0">
                <a:latin typeface="Arial Black"/>
                <a:cs typeface="Arial Black"/>
              </a:rPr>
              <a:t>each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20" dirty="0">
                <a:latin typeface="Arial Black"/>
                <a:cs typeface="Arial Black"/>
              </a:rPr>
              <a:t>library</a:t>
            </a:r>
            <a:endParaRPr sz="3400">
              <a:latin typeface="Arial Black"/>
              <a:cs typeface="Arial Black"/>
            </a:endParaRPr>
          </a:p>
          <a:p>
            <a:pPr marL="8335009">
              <a:lnSpc>
                <a:spcPct val="100000"/>
              </a:lnSpc>
              <a:spcBef>
                <a:spcPts val="645"/>
              </a:spcBef>
            </a:pPr>
            <a:r>
              <a:rPr sz="3400" spc="-95" dirty="0">
                <a:latin typeface="Arial Black"/>
                <a:cs typeface="Arial Black"/>
              </a:rPr>
              <a:t>branch?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64567" y="6424648"/>
            <a:ext cx="2526665" cy="895350"/>
          </a:xfrm>
          <a:custGeom>
            <a:avLst/>
            <a:gdLst/>
            <a:ahLst/>
            <a:cxnLst/>
            <a:rect l="l" t="t" r="r" b="b"/>
            <a:pathLst>
              <a:path w="2526665" h="895350">
                <a:moveTo>
                  <a:pt x="2302668" y="895349"/>
                </a:moveTo>
                <a:lnTo>
                  <a:pt x="223837" y="895349"/>
                </a:lnTo>
                <a:lnTo>
                  <a:pt x="178726" y="890802"/>
                </a:lnTo>
                <a:lnTo>
                  <a:pt x="136709" y="877759"/>
                </a:lnTo>
                <a:lnTo>
                  <a:pt x="98687" y="857122"/>
                </a:lnTo>
                <a:lnTo>
                  <a:pt x="65560" y="829789"/>
                </a:lnTo>
                <a:lnTo>
                  <a:pt x="38227" y="796662"/>
                </a:lnTo>
                <a:lnTo>
                  <a:pt x="17590" y="758640"/>
                </a:lnTo>
                <a:lnTo>
                  <a:pt x="4547" y="716623"/>
                </a:lnTo>
                <a:lnTo>
                  <a:pt x="0" y="671512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302668" y="0"/>
                </a:lnTo>
                <a:lnTo>
                  <a:pt x="2347779" y="4547"/>
                </a:lnTo>
                <a:lnTo>
                  <a:pt x="2389796" y="17590"/>
                </a:lnTo>
                <a:lnTo>
                  <a:pt x="2427818" y="38227"/>
                </a:lnTo>
                <a:lnTo>
                  <a:pt x="2460945" y="65560"/>
                </a:lnTo>
                <a:lnTo>
                  <a:pt x="2488278" y="98687"/>
                </a:lnTo>
                <a:lnTo>
                  <a:pt x="2508915" y="136709"/>
                </a:lnTo>
                <a:lnTo>
                  <a:pt x="2521958" y="178726"/>
                </a:lnTo>
                <a:lnTo>
                  <a:pt x="2526506" y="223837"/>
                </a:lnTo>
                <a:lnTo>
                  <a:pt x="2526506" y="671512"/>
                </a:lnTo>
                <a:lnTo>
                  <a:pt x="2521958" y="716623"/>
                </a:lnTo>
                <a:lnTo>
                  <a:pt x="2508915" y="758640"/>
                </a:lnTo>
                <a:lnTo>
                  <a:pt x="2488278" y="796662"/>
                </a:lnTo>
                <a:lnTo>
                  <a:pt x="2460945" y="829789"/>
                </a:lnTo>
                <a:lnTo>
                  <a:pt x="2427818" y="857122"/>
                </a:lnTo>
                <a:lnTo>
                  <a:pt x="2389796" y="877759"/>
                </a:lnTo>
                <a:lnTo>
                  <a:pt x="2347779" y="890802"/>
                </a:lnTo>
                <a:lnTo>
                  <a:pt x="2302668" y="895349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707691" y="6446904"/>
            <a:ext cx="224028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70" dirty="0">
                <a:latin typeface="Arial Black"/>
                <a:cs typeface="Arial Black"/>
              </a:rPr>
              <a:t>output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061" y="2689873"/>
              <a:ext cx="10391774" cy="41243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7165" y="7615555"/>
              <a:ext cx="7362824" cy="22383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9559" y="538735"/>
              <a:ext cx="16283940" cy="1517015"/>
            </a:xfrm>
            <a:custGeom>
              <a:avLst/>
              <a:gdLst/>
              <a:ahLst/>
              <a:cxnLst/>
              <a:rect l="l" t="t" r="r" b="b"/>
              <a:pathLst>
                <a:path w="16283940" h="1517014">
                  <a:moveTo>
                    <a:pt x="10158739" y="1517014"/>
                  </a:moveTo>
                  <a:lnTo>
                    <a:pt x="212566" y="1517014"/>
                  </a:lnTo>
                  <a:lnTo>
                    <a:pt x="163826" y="1511400"/>
                  </a:lnTo>
                  <a:lnTo>
                    <a:pt x="119084" y="1495408"/>
                  </a:lnTo>
                  <a:lnTo>
                    <a:pt x="79616" y="1470315"/>
                  </a:lnTo>
                  <a:lnTo>
                    <a:pt x="46698" y="1437397"/>
                  </a:lnTo>
                  <a:lnTo>
                    <a:pt x="21605" y="1397929"/>
                  </a:lnTo>
                  <a:lnTo>
                    <a:pt x="5614" y="1353187"/>
                  </a:lnTo>
                  <a:lnTo>
                    <a:pt x="0" y="1304448"/>
                  </a:lnTo>
                  <a:lnTo>
                    <a:pt x="0" y="212566"/>
                  </a:lnTo>
                  <a:lnTo>
                    <a:pt x="5614" y="163826"/>
                  </a:lnTo>
                  <a:lnTo>
                    <a:pt x="21605" y="119084"/>
                  </a:lnTo>
                  <a:lnTo>
                    <a:pt x="46698" y="79616"/>
                  </a:lnTo>
                  <a:lnTo>
                    <a:pt x="79616" y="46698"/>
                  </a:lnTo>
                  <a:lnTo>
                    <a:pt x="119084" y="21605"/>
                  </a:lnTo>
                  <a:lnTo>
                    <a:pt x="163826" y="5614"/>
                  </a:lnTo>
                  <a:lnTo>
                    <a:pt x="212566" y="0"/>
                  </a:lnTo>
                  <a:lnTo>
                    <a:pt x="16071085" y="0"/>
                  </a:lnTo>
                  <a:lnTo>
                    <a:pt x="16119825" y="5614"/>
                  </a:lnTo>
                  <a:lnTo>
                    <a:pt x="16164566" y="21605"/>
                  </a:lnTo>
                  <a:lnTo>
                    <a:pt x="16204034" y="46698"/>
                  </a:lnTo>
                  <a:lnTo>
                    <a:pt x="16236953" y="79616"/>
                  </a:lnTo>
                  <a:lnTo>
                    <a:pt x="16262045" y="119084"/>
                  </a:lnTo>
                  <a:lnTo>
                    <a:pt x="16278037" y="163826"/>
                  </a:lnTo>
                  <a:lnTo>
                    <a:pt x="16283651" y="212566"/>
                  </a:lnTo>
                  <a:lnTo>
                    <a:pt x="16283651" y="637698"/>
                  </a:lnTo>
                  <a:lnTo>
                    <a:pt x="16278037" y="686437"/>
                  </a:lnTo>
                  <a:lnTo>
                    <a:pt x="16262045" y="731179"/>
                  </a:lnTo>
                  <a:lnTo>
                    <a:pt x="16236953" y="770647"/>
                  </a:lnTo>
                  <a:lnTo>
                    <a:pt x="16204034" y="803565"/>
                  </a:lnTo>
                  <a:lnTo>
                    <a:pt x="16164566" y="828658"/>
                  </a:lnTo>
                  <a:lnTo>
                    <a:pt x="16119825" y="844650"/>
                  </a:lnTo>
                  <a:lnTo>
                    <a:pt x="16071085" y="850264"/>
                  </a:lnTo>
                  <a:lnTo>
                    <a:pt x="10583871" y="850264"/>
                  </a:lnTo>
                  <a:lnTo>
                    <a:pt x="10535132" y="855878"/>
                  </a:lnTo>
                  <a:lnTo>
                    <a:pt x="10490390" y="871869"/>
                  </a:lnTo>
                  <a:lnTo>
                    <a:pt x="10450922" y="896962"/>
                  </a:lnTo>
                  <a:lnTo>
                    <a:pt x="10418003" y="929881"/>
                  </a:lnTo>
                  <a:lnTo>
                    <a:pt x="10392911" y="969349"/>
                  </a:lnTo>
                  <a:lnTo>
                    <a:pt x="10376919" y="1014090"/>
                  </a:lnTo>
                  <a:lnTo>
                    <a:pt x="10371305" y="1062830"/>
                  </a:lnTo>
                  <a:lnTo>
                    <a:pt x="10371305" y="1304448"/>
                  </a:lnTo>
                  <a:lnTo>
                    <a:pt x="10365691" y="1353187"/>
                  </a:lnTo>
                  <a:lnTo>
                    <a:pt x="10349700" y="1397929"/>
                  </a:lnTo>
                  <a:lnTo>
                    <a:pt x="10324607" y="1437397"/>
                  </a:lnTo>
                  <a:lnTo>
                    <a:pt x="10291689" y="1470315"/>
                  </a:lnTo>
                  <a:lnTo>
                    <a:pt x="10252220" y="1495408"/>
                  </a:lnTo>
                  <a:lnTo>
                    <a:pt x="10207479" y="1511400"/>
                  </a:lnTo>
                  <a:lnTo>
                    <a:pt x="10158739" y="151701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 descr="$PPTXTitle"/>
          <p:cNvSpPr txBox="1"/>
          <p:nvPr/>
        </p:nvSpPr>
        <p:spPr>
          <a:xfrm>
            <a:off x="352375" y="566662"/>
            <a:ext cx="16040735" cy="135890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1165225" algn="l"/>
              </a:tabLst>
            </a:pPr>
            <a:r>
              <a:rPr sz="3800" spc="-25" dirty="0">
                <a:latin typeface="Lucida Sans Unicode"/>
                <a:cs typeface="Lucida Sans Unicode"/>
              </a:rPr>
              <a:t>3.</a:t>
            </a:r>
            <a:r>
              <a:rPr sz="3800" dirty="0">
                <a:latin typeface="Lucida Sans Unicode"/>
                <a:cs typeface="Lucida Sans Unicode"/>
              </a:rPr>
              <a:t>	</a:t>
            </a:r>
            <a:r>
              <a:rPr sz="3800" spc="-260" dirty="0">
                <a:latin typeface="Arial Black"/>
                <a:cs typeface="Arial Black"/>
              </a:rPr>
              <a:t>Retrieve</a:t>
            </a:r>
            <a:r>
              <a:rPr sz="3800" spc="-355" dirty="0">
                <a:latin typeface="Arial Black"/>
                <a:cs typeface="Arial Black"/>
              </a:rPr>
              <a:t> </a:t>
            </a:r>
            <a:r>
              <a:rPr sz="3800" spc="-204" dirty="0">
                <a:latin typeface="Arial Black"/>
                <a:cs typeface="Arial Black"/>
              </a:rPr>
              <a:t>the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320" dirty="0">
                <a:latin typeface="Arial Black"/>
                <a:cs typeface="Arial Black"/>
              </a:rPr>
              <a:t>names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100" dirty="0">
                <a:latin typeface="Arial Black"/>
                <a:cs typeface="Arial Black"/>
              </a:rPr>
              <a:t>of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195" dirty="0">
                <a:latin typeface="Arial Black"/>
                <a:cs typeface="Arial Black"/>
              </a:rPr>
              <a:t>all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254" dirty="0">
                <a:latin typeface="Arial Black"/>
                <a:cs typeface="Arial Black"/>
              </a:rPr>
              <a:t>borrowers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320" dirty="0">
                <a:latin typeface="Arial Black"/>
                <a:cs typeface="Arial Black"/>
              </a:rPr>
              <a:t>who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150" dirty="0">
                <a:latin typeface="Arial Black"/>
                <a:cs typeface="Arial Black"/>
              </a:rPr>
              <a:t>do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155" dirty="0">
                <a:latin typeface="Arial Black"/>
                <a:cs typeface="Arial Black"/>
              </a:rPr>
              <a:t>not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275" dirty="0">
                <a:latin typeface="Arial Black"/>
                <a:cs typeface="Arial Black"/>
              </a:rPr>
              <a:t>have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240" dirty="0">
                <a:latin typeface="Arial Black"/>
                <a:cs typeface="Arial Black"/>
              </a:rPr>
              <a:t>any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310" dirty="0">
                <a:latin typeface="Arial Black"/>
                <a:cs typeface="Arial Black"/>
              </a:rPr>
              <a:t>books</a:t>
            </a:r>
            <a:endParaRPr sz="3800">
              <a:latin typeface="Arial Black"/>
              <a:cs typeface="Arial Black"/>
            </a:endParaRPr>
          </a:p>
          <a:p>
            <a:pPr marL="7077709">
              <a:lnSpc>
                <a:spcPct val="100000"/>
              </a:lnSpc>
              <a:spcBef>
                <a:spcPts val="690"/>
              </a:spcBef>
            </a:pPr>
            <a:r>
              <a:rPr sz="3800" spc="-335" dirty="0">
                <a:latin typeface="Arial Black"/>
                <a:cs typeface="Arial Black"/>
              </a:rPr>
              <a:t>checked</a:t>
            </a:r>
            <a:r>
              <a:rPr sz="3800" spc="-375" dirty="0">
                <a:latin typeface="Arial Black"/>
                <a:cs typeface="Arial Black"/>
              </a:rPr>
              <a:t> </a:t>
            </a:r>
            <a:r>
              <a:rPr sz="3800" spc="-20" dirty="0">
                <a:latin typeface="Arial Black"/>
                <a:cs typeface="Arial Black"/>
              </a:rPr>
              <a:t>out.</a:t>
            </a:r>
            <a:endParaRPr sz="38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44467" y="6528156"/>
            <a:ext cx="2526665" cy="895350"/>
          </a:xfrm>
          <a:custGeom>
            <a:avLst/>
            <a:gdLst/>
            <a:ahLst/>
            <a:cxnLst/>
            <a:rect l="l" t="t" r="r" b="b"/>
            <a:pathLst>
              <a:path w="2526665" h="895350">
                <a:moveTo>
                  <a:pt x="2302668" y="895349"/>
                </a:moveTo>
                <a:lnTo>
                  <a:pt x="223837" y="895349"/>
                </a:lnTo>
                <a:lnTo>
                  <a:pt x="178726" y="890802"/>
                </a:lnTo>
                <a:lnTo>
                  <a:pt x="136709" y="877759"/>
                </a:lnTo>
                <a:lnTo>
                  <a:pt x="98687" y="857122"/>
                </a:lnTo>
                <a:lnTo>
                  <a:pt x="65560" y="829789"/>
                </a:lnTo>
                <a:lnTo>
                  <a:pt x="38227" y="796662"/>
                </a:lnTo>
                <a:lnTo>
                  <a:pt x="17590" y="758640"/>
                </a:lnTo>
                <a:lnTo>
                  <a:pt x="4547" y="716623"/>
                </a:lnTo>
                <a:lnTo>
                  <a:pt x="0" y="671512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302668" y="0"/>
                </a:lnTo>
                <a:lnTo>
                  <a:pt x="2347779" y="4547"/>
                </a:lnTo>
                <a:lnTo>
                  <a:pt x="2389796" y="17590"/>
                </a:lnTo>
                <a:lnTo>
                  <a:pt x="2427818" y="38227"/>
                </a:lnTo>
                <a:lnTo>
                  <a:pt x="2460945" y="65560"/>
                </a:lnTo>
                <a:lnTo>
                  <a:pt x="2488278" y="98687"/>
                </a:lnTo>
                <a:lnTo>
                  <a:pt x="2508915" y="136709"/>
                </a:lnTo>
                <a:lnTo>
                  <a:pt x="2521958" y="178726"/>
                </a:lnTo>
                <a:lnTo>
                  <a:pt x="2526506" y="223837"/>
                </a:lnTo>
                <a:lnTo>
                  <a:pt x="2526506" y="671512"/>
                </a:lnTo>
                <a:lnTo>
                  <a:pt x="2521958" y="716623"/>
                </a:lnTo>
                <a:lnTo>
                  <a:pt x="2508915" y="758640"/>
                </a:lnTo>
                <a:lnTo>
                  <a:pt x="2488278" y="796662"/>
                </a:lnTo>
                <a:lnTo>
                  <a:pt x="2460945" y="829789"/>
                </a:lnTo>
                <a:lnTo>
                  <a:pt x="2427818" y="857122"/>
                </a:lnTo>
                <a:lnTo>
                  <a:pt x="2389796" y="877759"/>
                </a:lnTo>
                <a:lnTo>
                  <a:pt x="2347779" y="890802"/>
                </a:lnTo>
                <a:lnTo>
                  <a:pt x="2302668" y="895349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887590" y="6550413"/>
            <a:ext cx="224028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70" dirty="0">
                <a:latin typeface="Arial Black"/>
                <a:cs typeface="Arial Black"/>
              </a:rPr>
              <a:t>output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585" y="2701345"/>
              <a:ext cx="8020049" cy="5391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1094" y="8096652"/>
              <a:ext cx="9353548" cy="19430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9559" y="150677"/>
              <a:ext cx="17456150" cy="2183765"/>
            </a:xfrm>
            <a:custGeom>
              <a:avLst/>
              <a:gdLst/>
              <a:ahLst/>
              <a:cxnLst/>
              <a:rect l="l" t="t" r="r" b="b"/>
              <a:pathLst>
                <a:path w="17456150" h="2183765">
                  <a:moveTo>
                    <a:pt x="12374343" y="2183764"/>
                  </a:moveTo>
                  <a:lnTo>
                    <a:pt x="212566" y="2183764"/>
                  </a:lnTo>
                  <a:lnTo>
                    <a:pt x="163826" y="2178150"/>
                  </a:lnTo>
                  <a:lnTo>
                    <a:pt x="119084" y="2162158"/>
                  </a:lnTo>
                  <a:lnTo>
                    <a:pt x="79616" y="2137065"/>
                  </a:lnTo>
                  <a:lnTo>
                    <a:pt x="46698" y="2104147"/>
                  </a:lnTo>
                  <a:lnTo>
                    <a:pt x="21605" y="2064679"/>
                  </a:lnTo>
                  <a:lnTo>
                    <a:pt x="5614" y="2019937"/>
                  </a:lnTo>
                  <a:lnTo>
                    <a:pt x="0" y="1971198"/>
                  </a:lnTo>
                  <a:lnTo>
                    <a:pt x="0" y="212566"/>
                  </a:lnTo>
                  <a:lnTo>
                    <a:pt x="5614" y="163826"/>
                  </a:lnTo>
                  <a:lnTo>
                    <a:pt x="21605" y="119084"/>
                  </a:lnTo>
                  <a:lnTo>
                    <a:pt x="46698" y="79616"/>
                  </a:lnTo>
                  <a:lnTo>
                    <a:pt x="79616" y="46698"/>
                  </a:lnTo>
                  <a:lnTo>
                    <a:pt x="119084" y="21605"/>
                  </a:lnTo>
                  <a:lnTo>
                    <a:pt x="163826" y="5614"/>
                  </a:lnTo>
                  <a:lnTo>
                    <a:pt x="212566" y="0"/>
                  </a:lnTo>
                  <a:lnTo>
                    <a:pt x="16958249" y="0"/>
                  </a:lnTo>
                  <a:lnTo>
                    <a:pt x="17006989" y="5614"/>
                  </a:lnTo>
                  <a:lnTo>
                    <a:pt x="17051731" y="21605"/>
                  </a:lnTo>
                  <a:lnTo>
                    <a:pt x="17091199" y="46698"/>
                  </a:lnTo>
                  <a:lnTo>
                    <a:pt x="17124117" y="79616"/>
                  </a:lnTo>
                  <a:lnTo>
                    <a:pt x="17149210" y="119084"/>
                  </a:lnTo>
                  <a:lnTo>
                    <a:pt x="17165202" y="163826"/>
                  </a:lnTo>
                  <a:lnTo>
                    <a:pt x="17170816" y="212566"/>
                  </a:lnTo>
                  <a:lnTo>
                    <a:pt x="17170816" y="505711"/>
                  </a:lnTo>
                  <a:lnTo>
                    <a:pt x="17177820" y="552964"/>
                  </a:lnTo>
                  <a:lnTo>
                    <a:pt x="17197527" y="594913"/>
                  </a:lnTo>
                  <a:lnTo>
                    <a:pt x="17227975" y="629338"/>
                  </a:lnTo>
                  <a:lnTo>
                    <a:pt x="17267201" y="654023"/>
                  </a:lnTo>
                  <a:lnTo>
                    <a:pt x="17359287" y="679476"/>
                  </a:lnTo>
                  <a:lnTo>
                    <a:pt x="17398513" y="704161"/>
                  </a:lnTo>
                  <a:lnTo>
                    <a:pt x="17428961" y="738586"/>
                  </a:lnTo>
                  <a:lnTo>
                    <a:pt x="17448667" y="780535"/>
                  </a:lnTo>
                  <a:lnTo>
                    <a:pt x="17455672" y="827788"/>
                  </a:lnTo>
                  <a:lnTo>
                    <a:pt x="17455672" y="1304448"/>
                  </a:lnTo>
                  <a:lnTo>
                    <a:pt x="17450058" y="1353187"/>
                  </a:lnTo>
                  <a:lnTo>
                    <a:pt x="17434067" y="1397929"/>
                  </a:lnTo>
                  <a:lnTo>
                    <a:pt x="17408974" y="1437397"/>
                  </a:lnTo>
                  <a:lnTo>
                    <a:pt x="17376055" y="1470315"/>
                  </a:lnTo>
                  <a:lnTo>
                    <a:pt x="17336587" y="1495408"/>
                  </a:lnTo>
                  <a:lnTo>
                    <a:pt x="17291846" y="1511400"/>
                  </a:lnTo>
                  <a:lnTo>
                    <a:pt x="17243107" y="1517014"/>
                  </a:lnTo>
                  <a:lnTo>
                    <a:pt x="12799475" y="1517014"/>
                  </a:lnTo>
                  <a:lnTo>
                    <a:pt x="12750736" y="1522628"/>
                  </a:lnTo>
                  <a:lnTo>
                    <a:pt x="12705994" y="1538619"/>
                  </a:lnTo>
                  <a:lnTo>
                    <a:pt x="12666526" y="1563712"/>
                  </a:lnTo>
                  <a:lnTo>
                    <a:pt x="12633608" y="1596631"/>
                  </a:lnTo>
                  <a:lnTo>
                    <a:pt x="12608515" y="1636099"/>
                  </a:lnTo>
                  <a:lnTo>
                    <a:pt x="12592523" y="1680840"/>
                  </a:lnTo>
                  <a:lnTo>
                    <a:pt x="12586909" y="1729580"/>
                  </a:lnTo>
                  <a:lnTo>
                    <a:pt x="12586909" y="1971198"/>
                  </a:lnTo>
                  <a:lnTo>
                    <a:pt x="12581295" y="2019937"/>
                  </a:lnTo>
                  <a:lnTo>
                    <a:pt x="12565304" y="2064679"/>
                  </a:lnTo>
                  <a:lnTo>
                    <a:pt x="12540211" y="2104147"/>
                  </a:lnTo>
                  <a:lnTo>
                    <a:pt x="12507293" y="2137065"/>
                  </a:lnTo>
                  <a:lnTo>
                    <a:pt x="12467825" y="2162158"/>
                  </a:lnTo>
                  <a:lnTo>
                    <a:pt x="12423083" y="2178150"/>
                  </a:lnTo>
                  <a:lnTo>
                    <a:pt x="12374343" y="218376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 descr="$PPTXTitle"/>
          <p:cNvSpPr txBox="1"/>
          <p:nvPr/>
        </p:nvSpPr>
        <p:spPr>
          <a:xfrm>
            <a:off x="340320" y="178603"/>
            <a:ext cx="17225010" cy="202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9940" marR="5080" indent="-777875">
              <a:lnSpc>
                <a:spcPct val="115100"/>
              </a:lnSpc>
              <a:spcBef>
                <a:spcPts val="100"/>
              </a:spcBef>
              <a:tabLst>
                <a:tab pos="1075055" algn="l"/>
              </a:tabLst>
            </a:pPr>
            <a:r>
              <a:rPr sz="3800" spc="-25" dirty="0">
                <a:latin typeface="Lucida Sans Unicode"/>
                <a:cs typeface="Lucida Sans Unicode"/>
              </a:rPr>
              <a:t>4.</a:t>
            </a:r>
            <a:r>
              <a:rPr sz="3800" dirty="0">
                <a:latin typeface="Lucida Sans Unicode"/>
                <a:cs typeface="Lucida Sans Unicode"/>
              </a:rPr>
              <a:t>		</a:t>
            </a:r>
            <a:r>
              <a:rPr sz="3800" spc="-235" dirty="0">
                <a:latin typeface="Arial Black"/>
                <a:cs typeface="Arial Black"/>
              </a:rPr>
              <a:t>For</a:t>
            </a:r>
            <a:r>
              <a:rPr sz="3800" spc="-355" dirty="0">
                <a:latin typeface="Arial Black"/>
                <a:cs typeface="Arial Black"/>
              </a:rPr>
              <a:t> </a:t>
            </a:r>
            <a:r>
              <a:rPr sz="3800" spc="-330" dirty="0">
                <a:latin typeface="Arial Black"/>
                <a:cs typeface="Arial Black"/>
              </a:rPr>
              <a:t>each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250" dirty="0">
                <a:latin typeface="Arial Black"/>
                <a:cs typeface="Arial Black"/>
              </a:rPr>
              <a:t>book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200" dirty="0">
                <a:latin typeface="Arial Black"/>
                <a:cs typeface="Arial Black"/>
              </a:rPr>
              <a:t>that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310" dirty="0">
                <a:latin typeface="Arial Black"/>
                <a:cs typeface="Arial Black"/>
              </a:rPr>
              <a:t>is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215" dirty="0">
                <a:latin typeface="Arial Black"/>
                <a:cs typeface="Arial Black"/>
              </a:rPr>
              <a:t>loaned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165" dirty="0">
                <a:latin typeface="Arial Black"/>
                <a:cs typeface="Arial Black"/>
              </a:rPr>
              <a:t>out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155" dirty="0">
                <a:latin typeface="Arial Black"/>
                <a:cs typeface="Arial Black"/>
              </a:rPr>
              <a:t>from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204" dirty="0">
                <a:latin typeface="Arial Black"/>
                <a:cs typeface="Arial Black"/>
              </a:rPr>
              <a:t>the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254" dirty="0">
                <a:latin typeface="Arial Black"/>
                <a:cs typeface="Arial Black"/>
              </a:rPr>
              <a:t>"Sharpstown"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235" dirty="0">
                <a:latin typeface="Arial Black"/>
                <a:cs typeface="Arial Black"/>
              </a:rPr>
              <a:t>branch</a:t>
            </a:r>
            <a:r>
              <a:rPr sz="3800" spc="-350" dirty="0">
                <a:latin typeface="Arial Black"/>
                <a:cs typeface="Arial Black"/>
              </a:rPr>
              <a:t> </a:t>
            </a:r>
            <a:r>
              <a:rPr sz="3800" spc="-25" dirty="0">
                <a:latin typeface="Arial Black"/>
                <a:cs typeface="Arial Black"/>
              </a:rPr>
              <a:t>and </a:t>
            </a:r>
            <a:r>
              <a:rPr sz="3800" spc="-350" dirty="0">
                <a:latin typeface="Arial Black"/>
                <a:cs typeface="Arial Black"/>
              </a:rPr>
              <a:t>whose</a:t>
            </a:r>
            <a:r>
              <a:rPr sz="3800" spc="-335" dirty="0">
                <a:latin typeface="Arial Black"/>
                <a:cs typeface="Arial Black"/>
              </a:rPr>
              <a:t> </a:t>
            </a:r>
            <a:r>
              <a:rPr sz="3800" spc="-225" dirty="0">
                <a:latin typeface="Arial Black"/>
                <a:cs typeface="Arial Black"/>
              </a:rPr>
              <a:t>DueDate</a:t>
            </a:r>
            <a:r>
              <a:rPr sz="3800" spc="-335" dirty="0">
                <a:latin typeface="Arial Black"/>
                <a:cs typeface="Arial Black"/>
              </a:rPr>
              <a:t> </a:t>
            </a:r>
            <a:r>
              <a:rPr sz="3800" spc="-310" dirty="0">
                <a:latin typeface="Arial Black"/>
                <a:cs typeface="Arial Black"/>
              </a:rPr>
              <a:t>is</a:t>
            </a:r>
            <a:r>
              <a:rPr sz="3800" spc="-340" dirty="0">
                <a:latin typeface="Arial Black"/>
                <a:cs typeface="Arial Black"/>
              </a:rPr>
              <a:t> </a:t>
            </a:r>
            <a:r>
              <a:rPr sz="3800" spc="-145" dirty="0">
                <a:latin typeface="Arial Black"/>
                <a:cs typeface="Arial Black"/>
              </a:rPr>
              <a:t>2/3/18,</a:t>
            </a:r>
            <a:r>
              <a:rPr sz="3800" spc="-335" dirty="0">
                <a:latin typeface="Arial Black"/>
                <a:cs typeface="Arial Black"/>
              </a:rPr>
              <a:t> </a:t>
            </a:r>
            <a:r>
              <a:rPr sz="3800" spc="-220" dirty="0">
                <a:latin typeface="Arial Black"/>
                <a:cs typeface="Arial Black"/>
              </a:rPr>
              <a:t>retrieve</a:t>
            </a:r>
            <a:r>
              <a:rPr sz="3800" spc="-335" dirty="0">
                <a:latin typeface="Arial Black"/>
                <a:cs typeface="Arial Black"/>
              </a:rPr>
              <a:t> </a:t>
            </a:r>
            <a:r>
              <a:rPr sz="3800" spc="-204" dirty="0">
                <a:latin typeface="Arial Black"/>
                <a:cs typeface="Arial Black"/>
              </a:rPr>
              <a:t>the</a:t>
            </a:r>
            <a:r>
              <a:rPr sz="3800" spc="-335" dirty="0">
                <a:latin typeface="Arial Black"/>
                <a:cs typeface="Arial Black"/>
              </a:rPr>
              <a:t> </a:t>
            </a:r>
            <a:r>
              <a:rPr sz="3800" spc="-250" dirty="0">
                <a:latin typeface="Arial Black"/>
                <a:cs typeface="Arial Black"/>
              </a:rPr>
              <a:t>book</a:t>
            </a:r>
            <a:r>
              <a:rPr sz="3800" spc="-335" dirty="0">
                <a:latin typeface="Arial Black"/>
                <a:cs typeface="Arial Black"/>
              </a:rPr>
              <a:t> </a:t>
            </a:r>
            <a:r>
              <a:rPr sz="3800" spc="-190" dirty="0">
                <a:latin typeface="Arial Black"/>
                <a:cs typeface="Arial Black"/>
              </a:rPr>
              <a:t>title,</a:t>
            </a:r>
            <a:r>
              <a:rPr sz="3800" spc="-335" dirty="0">
                <a:latin typeface="Arial Black"/>
                <a:cs typeface="Arial Black"/>
              </a:rPr>
              <a:t> </a:t>
            </a:r>
            <a:r>
              <a:rPr sz="3800" spc="-204" dirty="0">
                <a:latin typeface="Arial Black"/>
                <a:cs typeface="Arial Black"/>
              </a:rPr>
              <a:t>the</a:t>
            </a:r>
            <a:r>
              <a:rPr sz="3800" spc="-335" dirty="0">
                <a:latin typeface="Arial Black"/>
                <a:cs typeface="Arial Black"/>
              </a:rPr>
              <a:t> </a:t>
            </a:r>
            <a:r>
              <a:rPr sz="3800" spc="-220" dirty="0">
                <a:latin typeface="Arial Black"/>
                <a:cs typeface="Arial Black"/>
              </a:rPr>
              <a:t>borrower's</a:t>
            </a:r>
            <a:r>
              <a:rPr sz="3800" spc="-335" dirty="0">
                <a:latin typeface="Arial Black"/>
                <a:cs typeface="Arial Black"/>
              </a:rPr>
              <a:t> </a:t>
            </a:r>
            <a:r>
              <a:rPr sz="3800" spc="-310" dirty="0">
                <a:latin typeface="Arial Black"/>
                <a:cs typeface="Arial Black"/>
              </a:rPr>
              <a:t>name,</a:t>
            </a:r>
            <a:endParaRPr sz="3800">
              <a:latin typeface="Arial Black"/>
              <a:cs typeface="Arial Black"/>
            </a:endParaRPr>
          </a:p>
          <a:p>
            <a:pPr marL="5658485">
              <a:lnSpc>
                <a:spcPct val="100000"/>
              </a:lnSpc>
              <a:spcBef>
                <a:spcPts val="690"/>
              </a:spcBef>
            </a:pPr>
            <a:r>
              <a:rPr sz="3800" spc="-220" dirty="0">
                <a:latin typeface="Arial Black"/>
                <a:cs typeface="Arial Black"/>
              </a:rPr>
              <a:t>and</a:t>
            </a:r>
            <a:r>
              <a:rPr sz="3800" spc="-345" dirty="0">
                <a:latin typeface="Arial Black"/>
                <a:cs typeface="Arial Black"/>
              </a:rPr>
              <a:t> </a:t>
            </a:r>
            <a:r>
              <a:rPr sz="3800" spc="-204" dirty="0">
                <a:latin typeface="Arial Black"/>
                <a:cs typeface="Arial Black"/>
              </a:rPr>
              <a:t>the</a:t>
            </a:r>
            <a:r>
              <a:rPr sz="3800" spc="-340" dirty="0">
                <a:latin typeface="Arial Black"/>
                <a:cs typeface="Arial Black"/>
              </a:rPr>
              <a:t> </a:t>
            </a:r>
            <a:r>
              <a:rPr sz="3800" spc="-220" dirty="0">
                <a:latin typeface="Arial Black"/>
                <a:cs typeface="Arial Black"/>
              </a:rPr>
              <a:t>borrower's</a:t>
            </a:r>
            <a:r>
              <a:rPr sz="3800" spc="-340" dirty="0">
                <a:latin typeface="Arial Black"/>
                <a:cs typeface="Arial Black"/>
              </a:rPr>
              <a:t> </a:t>
            </a:r>
            <a:r>
              <a:rPr sz="3800" spc="-285" dirty="0">
                <a:latin typeface="Arial Black"/>
                <a:cs typeface="Arial Black"/>
              </a:rPr>
              <a:t>address.</a:t>
            </a:r>
            <a:endParaRPr sz="38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06638" y="6822539"/>
            <a:ext cx="2526665" cy="895350"/>
          </a:xfrm>
          <a:custGeom>
            <a:avLst/>
            <a:gdLst/>
            <a:ahLst/>
            <a:cxnLst/>
            <a:rect l="l" t="t" r="r" b="b"/>
            <a:pathLst>
              <a:path w="2526665" h="895350">
                <a:moveTo>
                  <a:pt x="2302668" y="895349"/>
                </a:moveTo>
                <a:lnTo>
                  <a:pt x="223837" y="895349"/>
                </a:lnTo>
                <a:lnTo>
                  <a:pt x="178726" y="890802"/>
                </a:lnTo>
                <a:lnTo>
                  <a:pt x="136709" y="877759"/>
                </a:lnTo>
                <a:lnTo>
                  <a:pt x="98687" y="857122"/>
                </a:lnTo>
                <a:lnTo>
                  <a:pt x="65560" y="829789"/>
                </a:lnTo>
                <a:lnTo>
                  <a:pt x="38227" y="796662"/>
                </a:lnTo>
                <a:lnTo>
                  <a:pt x="17590" y="758640"/>
                </a:lnTo>
                <a:lnTo>
                  <a:pt x="4547" y="716623"/>
                </a:lnTo>
                <a:lnTo>
                  <a:pt x="0" y="671512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302668" y="0"/>
                </a:lnTo>
                <a:lnTo>
                  <a:pt x="2347779" y="4547"/>
                </a:lnTo>
                <a:lnTo>
                  <a:pt x="2389796" y="17590"/>
                </a:lnTo>
                <a:lnTo>
                  <a:pt x="2427818" y="38227"/>
                </a:lnTo>
                <a:lnTo>
                  <a:pt x="2460945" y="65560"/>
                </a:lnTo>
                <a:lnTo>
                  <a:pt x="2488278" y="98687"/>
                </a:lnTo>
                <a:lnTo>
                  <a:pt x="2508915" y="136709"/>
                </a:lnTo>
                <a:lnTo>
                  <a:pt x="2521958" y="178726"/>
                </a:lnTo>
                <a:lnTo>
                  <a:pt x="2526506" y="223837"/>
                </a:lnTo>
                <a:lnTo>
                  <a:pt x="2526506" y="671512"/>
                </a:lnTo>
                <a:lnTo>
                  <a:pt x="2521958" y="716623"/>
                </a:lnTo>
                <a:lnTo>
                  <a:pt x="2508915" y="758640"/>
                </a:lnTo>
                <a:lnTo>
                  <a:pt x="2488278" y="796662"/>
                </a:lnTo>
                <a:lnTo>
                  <a:pt x="2460945" y="829789"/>
                </a:lnTo>
                <a:lnTo>
                  <a:pt x="2427818" y="857122"/>
                </a:lnTo>
                <a:lnTo>
                  <a:pt x="2389796" y="877759"/>
                </a:lnTo>
                <a:lnTo>
                  <a:pt x="2347779" y="890802"/>
                </a:lnTo>
                <a:lnTo>
                  <a:pt x="2302668" y="895349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249761" y="6844796"/>
            <a:ext cx="224028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70" dirty="0">
                <a:latin typeface="Arial Black"/>
                <a:cs typeface="Arial Black"/>
              </a:rPr>
              <a:t>output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410" y="2592715"/>
              <a:ext cx="10382249" cy="3838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8977" y="7173110"/>
              <a:ext cx="8724899" cy="29146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041" y="271403"/>
              <a:ext cx="17686655" cy="1680210"/>
            </a:xfrm>
            <a:custGeom>
              <a:avLst/>
              <a:gdLst/>
              <a:ahLst/>
              <a:cxnLst/>
              <a:rect l="l" t="t" r="r" b="b"/>
              <a:pathLst>
                <a:path w="17686655" h="1680210">
                  <a:moveTo>
                    <a:pt x="15276281" y="1680211"/>
                  </a:moveTo>
                  <a:lnTo>
                    <a:pt x="234315" y="1680211"/>
                  </a:lnTo>
                  <a:lnTo>
                    <a:pt x="187092" y="1675450"/>
                  </a:lnTo>
                  <a:lnTo>
                    <a:pt x="143109" y="1661797"/>
                  </a:lnTo>
                  <a:lnTo>
                    <a:pt x="103307" y="1640193"/>
                  </a:lnTo>
                  <a:lnTo>
                    <a:pt x="68629" y="1611581"/>
                  </a:lnTo>
                  <a:lnTo>
                    <a:pt x="40017" y="1576903"/>
                  </a:lnTo>
                  <a:lnTo>
                    <a:pt x="18413" y="1537101"/>
                  </a:lnTo>
                  <a:lnTo>
                    <a:pt x="4760" y="1493118"/>
                  </a:lnTo>
                  <a:lnTo>
                    <a:pt x="0" y="1445895"/>
                  </a:lnTo>
                  <a:lnTo>
                    <a:pt x="0" y="234315"/>
                  </a:lnTo>
                  <a:lnTo>
                    <a:pt x="4760" y="187092"/>
                  </a:lnTo>
                  <a:lnTo>
                    <a:pt x="18413" y="143109"/>
                  </a:lnTo>
                  <a:lnTo>
                    <a:pt x="40017" y="103307"/>
                  </a:lnTo>
                  <a:lnTo>
                    <a:pt x="68629" y="68629"/>
                  </a:lnTo>
                  <a:lnTo>
                    <a:pt x="103307" y="40017"/>
                  </a:lnTo>
                  <a:lnTo>
                    <a:pt x="143109" y="18413"/>
                  </a:lnTo>
                  <a:lnTo>
                    <a:pt x="187092" y="4760"/>
                  </a:lnTo>
                  <a:lnTo>
                    <a:pt x="234315" y="0"/>
                  </a:lnTo>
                  <a:lnTo>
                    <a:pt x="17451851" y="0"/>
                  </a:lnTo>
                  <a:lnTo>
                    <a:pt x="17497777" y="4543"/>
                  </a:lnTo>
                  <a:lnTo>
                    <a:pt x="17541520" y="17836"/>
                  </a:lnTo>
                  <a:lnTo>
                    <a:pt x="17581850" y="39367"/>
                  </a:lnTo>
                  <a:lnTo>
                    <a:pt x="17617537" y="68629"/>
                  </a:lnTo>
                  <a:lnTo>
                    <a:pt x="17646799" y="104317"/>
                  </a:lnTo>
                  <a:lnTo>
                    <a:pt x="17668331" y="144646"/>
                  </a:lnTo>
                  <a:lnTo>
                    <a:pt x="17681623" y="188389"/>
                  </a:lnTo>
                  <a:lnTo>
                    <a:pt x="17686167" y="234315"/>
                  </a:lnTo>
                  <a:lnTo>
                    <a:pt x="17686167" y="702945"/>
                  </a:lnTo>
                  <a:lnTo>
                    <a:pt x="17681623" y="748871"/>
                  </a:lnTo>
                  <a:lnTo>
                    <a:pt x="17668331" y="792614"/>
                  </a:lnTo>
                  <a:lnTo>
                    <a:pt x="17646799" y="832944"/>
                  </a:lnTo>
                  <a:lnTo>
                    <a:pt x="17617537" y="868631"/>
                  </a:lnTo>
                  <a:lnTo>
                    <a:pt x="17581850" y="897893"/>
                  </a:lnTo>
                  <a:lnTo>
                    <a:pt x="17541520" y="919424"/>
                  </a:lnTo>
                  <a:lnTo>
                    <a:pt x="17497777" y="932717"/>
                  </a:lnTo>
                  <a:lnTo>
                    <a:pt x="17451851" y="937261"/>
                  </a:lnTo>
                  <a:lnTo>
                    <a:pt x="15744912" y="937261"/>
                  </a:lnTo>
                  <a:lnTo>
                    <a:pt x="15698986" y="941804"/>
                  </a:lnTo>
                  <a:lnTo>
                    <a:pt x="15655244" y="955097"/>
                  </a:lnTo>
                  <a:lnTo>
                    <a:pt x="15614914" y="976628"/>
                  </a:lnTo>
                  <a:lnTo>
                    <a:pt x="15579227" y="1005890"/>
                  </a:lnTo>
                  <a:lnTo>
                    <a:pt x="15549965" y="1041578"/>
                  </a:lnTo>
                  <a:lnTo>
                    <a:pt x="15528433" y="1081907"/>
                  </a:lnTo>
                  <a:lnTo>
                    <a:pt x="15515141" y="1125650"/>
                  </a:lnTo>
                  <a:lnTo>
                    <a:pt x="15510597" y="1171576"/>
                  </a:lnTo>
                  <a:lnTo>
                    <a:pt x="15510597" y="1445895"/>
                  </a:lnTo>
                  <a:lnTo>
                    <a:pt x="15506053" y="1491821"/>
                  </a:lnTo>
                  <a:lnTo>
                    <a:pt x="15492761" y="1535564"/>
                  </a:lnTo>
                  <a:lnTo>
                    <a:pt x="15471229" y="1575893"/>
                  </a:lnTo>
                  <a:lnTo>
                    <a:pt x="15441968" y="1611581"/>
                  </a:lnTo>
                  <a:lnTo>
                    <a:pt x="15406280" y="1640843"/>
                  </a:lnTo>
                  <a:lnTo>
                    <a:pt x="15365950" y="1662374"/>
                  </a:lnTo>
                  <a:lnTo>
                    <a:pt x="15322208" y="1675667"/>
                  </a:lnTo>
                  <a:lnTo>
                    <a:pt x="15276281" y="168021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92145" marR="5080" indent="-3180080">
              <a:lnSpc>
                <a:spcPct val="116100"/>
              </a:lnSpc>
              <a:spcBef>
                <a:spcPts val="95"/>
              </a:spcBef>
              <a:tabLst>
                <a:tab pos="1016635" algn="l"/>
              </a:tabLst>
            </a:pPr>
            <a:r>
              <a:rPr sz="4200" spc="-25" dirty="0">
                <a:latin typeface="Lucida Sans Unicode"/>
                <a:cs typeface="Lucida Sans Unicode"/>
              </a:rPr>
              <a:t>5.</a:t>
            </a:r>
            <a:r>
              <a:rPr sz="4200" dirty="0">
                <a:latin typeface="Lucida Sans Unicode"/>
                <a:cs typeface="Lucida Sans Unicode"/>
              </a:rPr>
              <a:t>	</a:t>
            </a:r>
            <a:r>
              <a:rPr sz="4200" spc="-254" dirty="0"/>
              <a:t>For</a:t>
            </a:r>
            <a:r>
              <a:rPr sz="4200" spc="-390" dirty="0"/>
              <a:t> </a:t>
            </a:r>
            <a:r>
              <a:rPr sz="4200" spc="-365" dirty="0"/>
              <a:t>each</a:t>
            </a:r>
            <a:r>
              <a:rPr sz="4200" spc="-390" dirty="0"/>
              <a:t> </a:t>
            </a:r>
            <a:r>
              <a:rPr sz="4200" spc="-180" dirty="0"/>
              <a:t>library</a:t>
            </a:r>
            <a:r>
              <a:rPr sz="4200" spc="-390" dirty="0"/>
              <a:t> </a:t>
            </a:r>
            <a:r>
              <a:rPr sz="4200" spc="-254" dirty="0"/>
              <a:t>branch,</a:t>
            </a:r>
            <a:r>
              <a:rPr sz="4200" spc="-390" dirty="0"/>
              <a:t> </a:t>
            </a:r>
            <a:r>
              <a:rPr sz="4200" spc="-225" dirty="0"/>
              <a:t>retrieve</a:t>
            </a:r>
            <a:r>
              <a:rPr sz="4200" spc="-390" dirty="0"/>
              <a:t> </a:t>
            </a:r>
            <a:r>
              <a:rPr sz="4200" spc="-204" dirty="0"/>
              <a:t>the</a:t>
            </a:r>
            <a:r>
              <a:rPr sz="4200" spc="-390" dirty="0"/>
              <a:t> </a:t>
            </a:r>
            <a:r>
              <a:rPr sz="4200" spc="-250" dirty="0"/>
              <a:t>branch</a:t>
            </a:r>
            <a:r>
              <a:rPr sz="4200" spc="-385" dirty="0"/>
              <a:t> </a:t>
            </a:r>
            <a:r>
              <a:rPr sz="4200" spc="-315" dirty="0"/>
              <a:t>name</a:t>
            </a:r>
            <a:r>
              <a:rPr sz="4200" spc="-390" dirty="0"/>
              <a:t> </a:t>
            </a:r>
            <a:r>
              <a:rPr sz="4200" spc="-229" dirty="0"/>
              <a:t>and</a:t>
            </a:r>
            <a:r>
              <a:rPr sz="4200" spc="-390" dirty="0"/>
              <a:t> </a:t>
            </a:r>
            <a:r>
              <a:rPr sz="4200" spc="-204" dirty="0"/>
              <a:t>the</a:t>
            </a:r>
            <a:r>
              <a:rPr sz="4200" spc="-390" dirty="0"/>
              <a:t> </a:t>
            </a:r>
            <a:r>
              <a:rPr sz="4200" spc="-90" dirty="0"/>
              <a:t>total </a:t>
            </a:r>
            <a:r>
              <a:rPr sz="4200" spc="-210" dirty="0"/>
              <a:t>number</a:t>
            </a:r>
            <a:r>
              <a:rPr sz="4200" spc="-390" dirty="0"/>
              <a:t> </a:t>
            </a:r>
            <a:r>
              <a:rPr sz="4200" spc="-95" dirty="0"/>
              <a:t>of</a:t>
            </a:r>
            <a:r>
              <a:rPr sz="4200" spc="-385" dirty="0"/>
              <a:t> </a:t>
            </a:r>
            <a:r>
              <a:rPr sz="4200" spc="-305" dirty="0"/>
              <a:t>books</a:t>
            </a:r>
            <a:r>
              <a:rPr sz="4200" spc="-385" dirty="0"/>
              <a:t> </a:t>
            </a:r>
            <a:r>
              <a:rPr sz="4200" spc="-240" dirty="0"/>
              <a:t>loaned</a:t>
            </a:r>
            <a:r>
              <a:rPr sz="4200" spc="-390" dirty="0"/>
              <a:t> </a:t>
            </a:r>
            <a:r>
              <a:rPr sz="4200" spc="-180" dirty="0"/>
              <a:t>out</a:t>
            </a:r>
            <a:r>
              <a:rPr sz="4200" spc="-385" dirty="0"/>
              <a:t> </a:t>
            </a:r>
            <a:r>
              <a:rPr sz="4200" spc="-170" dirty="0"/>
              <a:t>from</a:t>
            </a:r>
            <a:r>
              <a:rPr sz="4200" spc="-385" dirty="0"/>
              <a:t> </a:t>
            </a:r>
            <a:r>
              <a:rPr sz="4200" spc="-210" dirty="0"/>
              <a:t>that</a:t>
            </a:r>
            <a:r>
              <a:rPr sz="4200" spc="-390" dirty="0"/>
              <a:t> </a:t>
            </a:r>
            <a:r>
              <a:rPr sz="4200" spc="-55" dirty="0"/>
              <a:t>branch.</a:t>
            </a:r>
            <a:endParaRPr sz="4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34082" y="6057286"/>
            <a:ext cx="2526665" cy="895350"/>
          </a:xfrm>
          <a:custGeom>
            <a:avLst/>
            <a:gdLst/>
            <a:ahLst/>
            <a:cxnLst/>
            <a:rect l="l" t="t" r="r" b="b"/>
            <a:pathLst>
              <a:path w="2526665" h="895350">
                <a:moveTo>
                  <a:pt x="2302668" y="895349"/>
                </a:moveTo>
                <a:lnTo>
                  <a:pt x="223837" y="895349"/>
                </a:lnTo>
                <a:lnTo>
                  <a:pt x="178726" y="890802"/>
                </a:lnTo>
                <a:lnTo>
                  <a:pt x="136709" y="877759"/>
                </a:lnTo>
                <a:lnTo>
                  <a:pt x="98687" y="857122"/>
                </a:lnTo>
                <a:lnTo>
                  <a:pt x="65560" y="829789"/>
                </a:lnTo>
                <a:lnTo>
                  <a:pt x="38227" y="796662"/>
                </a:lnTo>
                <a:lnTo>
                  <a:pt x="17590" y="758640"/>
                </a:lnTo>
                <a:lnTo>
                  <a:pt x="4547" y="716623"/>
                </a:lnTo>
                <a:lnTo>
                  <a:pt x="0" y="671512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302668" y="0"/>
                </a:lnTo>
                <a:lnTo>
                  <a:pt x="2347779" y="4547"/>
                </a:lnTo>
                <a:lnTo>
                  <a:pt x="2389796" y="17590"/>
                </a:lnTo>
                <a:lnTo>
                  <a:pt x="2427818" y="38227"/>
                </a:lnTo>
                <a:lnTo>
                  <a:pt x="2460945" y="65560"/>
                </a:lnTo>
                <a:lnTo>
                  <a:pt x="2488278" y="98687"/>
                </a:lnTo>
                <a:lnTo>
                  <a:pt x="2508915" y="136709"/>
                </a:lnTo>
                <a:lnTo>
                  <a:pt x="2521958" y="178726"/>
                </a:lnTo>
                <a:lnTo>
                  <a:pt x="2526506" y="223837"/>
                </a:lnTo>
                <a:lnTo>
                  <a:pt x="2526506" y="671512"/>
                </a:lnTo>
                <a:lnTo>
                  <a:pt x="2521958" y="716623"/>
                </a:lnTo>
                <a:lnTo>
                  <a:pt x="2508915" y="758640"/>
                </a:lnTo>
                <a:lnTo>
                  <a:pt x="2488278" y="796662"/>
                </a:lnTo>
                <a:lnTo>
                  <a:pt x="2460945" y="829789"/>
                </a:lnTo>
                <a:lnTo>
                  <a:pt x="2427818" y="857122"/>
                </a:lnTo>
                <a:lnTo>
                  <a:pt x="2389796" y="877759"/>
                </a:lnTo>
                <a:lnTo>
                  <a:pt x="2347779" y="890802"/>
                </a:lnTo>
                <a:lnTo>
                  <a:pt x="2302668" y="895349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577205" y="6079543"/>
            <a:ext cx="224028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70" dirty="0">
                <a:latin typeface="Arial Black"/>
                <a:cs typeface="Arial Black"/>
              </a:rPr>
              <a:t>output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790" y="2382317"/>
              <a:ext cx="8058149" cy="5524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6770" y="8144585"/>
              <a:ext cx="11087098" cy="1981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6495" y="188594"/>
              <a:ext cx="18012410" cy="1680210"/>
            </a:xfrm>
            <a:custGeom>
              <a:avLst/>
              <a:gdLst/>
              <a:ahLst/>
              <a:cxnLst/>
              <a:rect l="l" t="t" r="r" b="b"/>
              <a:pathLst>
                <a:path w="18012410" h="1680210">
                  <a:moveTo>
                    <a:pt x="17257928" y="1680211"/>
                  </a:moveTo>
                  <a:lnTo>
                    <a:pt x="234315" y="1680211"/>
                  </a:lnTo>
                  <a:lnTo>
                    <a:pt x="187092" y="1675450"/>
                  </a:lnTo>
                  <a:lnTo>
                    <a:pt x="143109" y="1661797"/>
                  </a:lnTo>
                  <a:lnTo>
                    <a:pt x="103307" y="1640193"/>
                  </a:lnTo>
                  <a:lnTo>
                    <a:pt x="68629" y="1611581"/>
                  </a:lnTo>
                  <a:lnTo>
                    <a:pt x="40017" y="1576903"/>
                  </a:lnTo>
                  <a:lnTo>
                    <a:pt x="18413" y="1537101"/>
                  </a:lnTo>
                  <a:lnTo>
                    <a:pt x="4760" y="1493118"/>
                  </a:lnTo>
                  <a:lnTo>
                    <a:pt x="0" y="1445895"/>
                  </a:lnTo>
                  <a:lnTo>
                    <a:pt x="0" y="234315"/>
                  </a:lnTo>
                  <a:lnTo>
                    <a:pt x="4760" y="187092"/>
                  </a:lnTo>
                  <a:lnTo>
                    <a:pt x="18413" y="143109"/>
                  </a:lnTo>
                  <a:lnTo>
                    <a:pt x="40017" y="103307"/>
                  </a:lnTo>
                  <a:lnTo>
                    <a:pt x="68629" y="68629"/>
                  </a:lnTo>
                  <a:lnTo>
                    <a:pt x="103307" y="40017"/>
                  </a:lnTo>
                  <a:lnTo>
                    <a:pt x="143109" y="18413"/>
                  </a:lnTo>
                  <a:lnTo>
                    <a:pt x="187092" y="4760"/>
                  </a:lnTo>
                  <a:lnTo>
                    <a:pt x="234315" y="0"/>
                  </a:lnTo>
                  <a:lnTo>
                    <a:pt x="17777635" y="0"/>
                  </a:lnTo>
                  <a:lnTo>
                    <a:pt x="17823562" y="4543"/>
                  </a:lnTo>
                  <a:lnTo>
                    <a:pt x="17867304" y="17836"/>
                  </a:lnTo>
                  <a:lnTo>
                    <a:pt x="17907634" y="39367"/>
                  </a:lnTo>
                  <a:lnTo>
                    <a:pt x="17943322" y="68629"/>
                  </a:lnTo>
                  <a:lnTo>
                    <a:pt x="17972583" y="104317"/>
                  </a:lnTo>
                  <a:lnTo>
                    <a:pt x="17994115" y="144646"/>
                  </a:lnTo>
                  <a:lnTo>
                    <a:pt x="18007407" y="188389"/>
                  </a:lnTo>
                  <a:lnTo>
                    <a:pt x="18011951" y="234315"/>
                  </a:lnTo>
                  <a:lnTo>
                    <a:pt x="18011951" y="702945"/>
                  </a:lnTo>
                  <a:lnTo>
                    <a:pt x="18007407" y="748871"/>
                  </a:lnTo>
                  <a:lnTo>
                    <a:pt x="17994115" y="792614"/>
                  </a:lnTo>
                  <a:lnTo>
                    <a:pt x="17972583" y="832944"/>
                  </a:lnTo>
                  <a:lnTo>
                    <a:pt x="17943322" y="868631"/>
                  </a:lnTo>
                  <a:lnTo>
                    <a:pt x="17907634" y="897893"/>
                  </a:lnTo>
                  <a:lnTo>
                    <a:pt x="17867304" y="919424"/>
                  </a:lnTo>
                  <a:lnTo>
                    <a:pt x="17823562" y="932717"/>
                  </a:lnTo>
                  <a:lnTo>
                    <a:pt x="17777635" y="937261"/>
                  </a:lnTo>
                  <a:lnTo>
                    <a:pt x="17726559" y="937261"/>
                  </a:lnTo>
                  <a:lnTo>
                    <a:pt x="17680633" y="941804"/>
                  </a:lnTo>
                  <a:lnTo>
                    <a:pt x="17636890" y="955097"/>
                  </a:lnTo>
                  <a:lnTo>
                    <a:pt x="17596561" y="976628"/>
                  </a:lnTo>
                  <a:lnTo>
                    <a:pt x="17560873" y="1005890"/>
                  </a:lnTo>
                  <a:lnTo>
                    <a:pt x="17531611" y="1041578"/>
                  </a:lnTo>
                  <a:lnTo>
                    <a:pt x="17510080" y="1081907"/>
                  </a:lnTo>
                  <a:lnTo>
                    <a:pt x="17496788" y="1125650"/>
                  </a:lnTo>
                  <a:lnTo>
                    <a:pt x="17492244" y="1171576"/>
                  </a:lnTo>
                  <a:lnTo>
                    <a:pt x="17492244" y="1445895"/>
                  </a:lnTo>
                  <a:lnTo>
                    <a:pt x="17487700" y="1491821"/>
                  </a:lnTo>
                  <a:lnTo>
                    <a:pt x="17474407" y="1535564"/>
                  </a:lnTo>
                  <a:lnTo>
                    <a:pt x="17452876" y="1575893"/>
                  </a:lnTo>
                  <a:lnTo>
                    <a:pt x="17423614" y="1611581"/>
                  </a:lnTo>
                  <a:lnTo>
                    <a:pt x="17387926" y="1640843"/>
                  </a:lnTo>
                  <a:lnTo>
                    <a:pt x="17347597" y="1662374"/>
                  </a:lnTo>
                  <a:lnTo>
                    <a:pt x="17303854" y="1675667"/>
                  </a:lnTo>
                  <a:lnTo>
                    <a:pt x="17257928" y="168021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 descr="$PPTXTitle"/>
          <p:cNvSpPr txBox="1"/>
          <p:nvPr/>
        </p:nvSpPr>
        <p:spPr>
          <a:xfrm>
            <a:off x="193592" y="208279"/>
            <a:ext cx="17774285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0" marR="5080" indent="-1226185">
              <a:lnSpc>
                <a:spcPct val="116100"/>
              </a:lnSpc>
              <a:spcBef>
                <a:spcPts val="95"/>
              </a:spcBef>
            </a:pPr>
            <a:r>
              <a:rPr sz="4200" dirty="0">
                <a:latin typeface="Lucida Sans Unicode"/>
                <a:cs typeface="Lucida Sans Unicode"/>
              </a:rPr>
              <a:t>6.</a:t>
            </a:r>
            <a:r>
              <a:rPr sz="4200" spc="385" dirty="0">
                <a:latin typeface="Lucida Sans Unicode"/>
                <a:cs typeface="Lucida Sans Unicode"/>
              </a:rPr>
              <a:t> </a:t>
            </a:r>
            <a:r>
              <a:rPr sz="4200" spc="-270" dirty="0">
                <a:latin typeface="Arial Black"/>
                <a:cs typeface="Arial Black"/>
              </a:rPr>
              <a:t>Retrieve</a:t>
            </a:r>
            <a:r>
              <a:rPr sz="4200" spc="-415" dirty="0">
                <a:latin typeface="Arial Black"/>
                <a:cs typeface="Arial Black"/>
              </a:rPr>
              <a:t> </a:t>
            </a:r>
            <a:r>
              <a:rPr sz="4200" spc="-204" dirty="0">
                <a:latin typeface="Arial Black"/>
                <a:cs typeface="Arial Black"/>
              </a:rPr>
              <a:t>the</a:t>
            </a:r>
            <a:r>
              <a:rPr sz="4200" spc="-415" dirty="0">
                <a:latin typeface="Arial Black"/>
                <a:cs typeface="Arial Black"/>
              </a:rPr>
              <a:t> </a:t>
            </a:r>
            <a:r>
              <a:rPr sz="4200" spc="-335" dirty="0">
                <a:latin typeface="Arial Black"/>
                <a:cs typeface="Arial Black"/>
              </a:rPr>
              <a:t>names,</a:t>
            </a:r>
            <a:r>
              <a:rPr sz="4200" spc="-415" dirty="0">
                <a:latin typeface="Arial Black"/>
                <a:cs typeface="Arial Black"/>
              </a:rPr>
              <a:t> </a:t>
            </a:r>
            <a:r>
              <a:rPr sz="4200" spc="-315" dirty="0">
                <a:latin typeface="Arial Black"/>
                <a:cs typeface="Arial Black"/>
              </a:rPr>
              <a:t>addresses,</a:t>
            </a:r>
            <a:r>
              <a:rPr sz="4200" spc="-415" dirty="0">
                <a:latin typeface="Arial Black"/>
                <a:cs typeface="Arial Black"/>
              </a:rPr>
              <a:t> </a:t>
            </a:r>
            <a:r>
              <a:rPr sz="4200" spc="-229" dirty="0">
                <a:latin typeface="Arial Black"/>
                <a:cs typeface="Arial Black"/>
              </a:rPr>
              <a:t>and</a:t>
            </a:r>
            <a:r>
              <a:rPr sz="4200" spc="-415" dirty="0">
                <a:latin typeface="Arial Black"/>
                <a:cs typeface="Arial Black"/>
              </a:rPr>
              <a:t> </a:t>
            </a:r>
            <a:r>
              <a:rPr sz="4200" spc="-210" dirty="0">
                <a:latin typeface="Arial Black"/>
                <a:cs typeface="Arial Black"/>
              </a:rPr>
              <a:t>number</a:t>
            </a:r>
            <a:r>
              <a:rPr sz="4200" spc="-415" dirty="0">
                <a:latin typeface="Arial Black"/>
                <a:cs typeface="Arial Black"/>
              </a:rPr>
              <a:t> </a:t>
            </a:r>
            <a:r>
              <a:rPr sz="4200" spc="-95" dirty="0">
                <a:latin typeface="Arial Black"/>
                <a:cs typeface="Arial Black"/>
              </a:rPr>
              <a:t>of</a:t>
            </a:r>
            <a:r>
              <a:rPr sz="4200" spc="-415" dirty="0">
                <a:latin typeface="Arial Black"/>
                <a:cs typeface="Arial Black"/>
              </a:rPr>
              <a:t> </a:t>
            </a:r>
            <a:r>
              <a:rPr sz="4200" spc="-305" dirty="0">
                <a:latin typeface="Arial Black"/>
                <a:cs typeface="Arial Black"/>
              </a:rPr>
              <a:t>books</a:t>
            </a:r>
            <a:r>
              <a:rPr sz="4200" spc="-415" dirty="0">
                <a:latin typeface="Arial Black"/>
                <a:cs typeface="Arial Black"/>
              </a:rPr>
              <a:t> </a:t>
            </a:r>
            <a:r>
              <a:rPr sz="4200" spc="-350" dirty="0">
                <a:latin typeface="Arial Black"/>
                <a:cs typeface="Arial Black"/>
              </a:rPr>
              <a:t>checked</a:t>
            </a:r>
            <a:r>
              <a:rPr sz="4200" spc="-415" dirty="0">
                <a:latin typeface="Arial Black"/>
                <a:cs typeface="Arial Black"/>
              </a:rPr>
              <a:t> </a:t>
            </a:r>
            <a:r>
              <a:rPr sz="4200" spc="-25" dirty="0">
                <a:latin typeface="Arial Black"/>
                <a:cs typeface="Arial Black"/>
              </a:rPr>
              <a:t>out </a:t>
            </a:r>
            <a:r>
              <a:rPr sz="4200" spc="-114" dirty="0">
                <a:latin typeface="Arial Black"/>
                <a:cs typeface="Arial Black"/>
              </a:rPr>
              <a:t>for</a:t>
            </a:r>
            <a:r>
              <a:rPr sz="4200" spc="-395" dirty="0">
                <a:latin typeface="Arial Black"/>
                <a:cs typeface="Arial Black"/>
              </a:rPr>
              <a:t> </a:t>
            </a:r>
            <a:r>
              <a:rPr sz="4200" spc="-215" dirty="0">
                <a:latin typeface="Arial Black"/>
                <a:cs typeface="Arial Black"/>
              </a:rPr>
              <a:t>all</a:t>
            </a:r>
            <a:r>
              <a:rPr sz="4200" spc="-395" dirty="0">
                <a:latin typeface="Arial Black"/>
                <a:cs typeface="Arial Black"/>
              </a:rPr>
              <a:t> </a:t>
            </a:r>
            <a:r>
              <a:rPr sz="4200" spc="-265" dirty="0">
                <a:latin typeface="Arial Black"/>
                <a:cs typeface="Arial Black"/>
              </a:rPr>
              <a:t>borrowers</a:t>
            </a:r>
            <a:r>
              <a:rPr sz="4200" spc="-395" dirty="0">
                <a:latin typeface="Arial Black"/>
                <a:cs typeface="Arial Black"/>
              </a:rPr>
              <a:t> </a:t>
            </a:r>
            <a:r>
              <a:rPr sz="4200" spc="-355" dirty="0">
                <a:latin typeface="Arial Black"/>
                <a:cs typeface="Arial Black"/>
              </a:rPr>
              <a:t>who</a:t>
            </a:r>
            <a:r>
              <a:rPr sz="4200" spc="-400" dirty="0">
                <a:latin typeface="Arial Black"/>
                <a:cs typeface="Arial Black"/>
              </a:rPr>
              <a:t> </a:t>
            </a:r>
            <a:r>
              <a:rPr sz="4200" spc="-310" dirty="0">
                <a:latin typeface="Arial Black"/>
                <a:cs typeface="Arial Black"/>
              </a:rPr>
              <a:t>have</a:t>
            </a:r>
            <a:r>
              <a:rPr sz="4200" spc="-395" dirty="0">
                <a:latin typeface="Arial Black"/>
                <a:cs typeface="Arial Black"/>
              </a:rPr>
              <a:t> </a:t>
            </a:r>
            <a:r>
              <a:rPr sz="4200" spc="-265" dirty="0">
                <a:latin typeface="Arial Black"/>
                <a:cs typeface="Arial Black"/>
              </a:rPr>
              <a:t>more</a:t>
            </a:r>
            <a:r>
              <a:rPr sz="4200" spc="-395" dirty="0">
                <a:latin typeface="Arial Black"/>
                <a:cs typeface="Arial Black"/>
              </a:rPr>
              <a:t> </a:t>
            </a:r>
            <a:r>
              <a:rPr sz="4200" spc="-215" dirty="0">
                <a:latin typeface="Arial Black"/>
                <a:cs typeface="Arial Black"/>
              </a:rPr>
              <a:t>than</a:t>
            </a:r>
            <a:r>
              <a:rPr sz="4200" spc="-395" dirty="0">
                <a:latin typeface="Arial Black"/>
                <a:cs typeface="Arial Black"/>
              </a:rPr>
              <a:t> </a:t>
            </a:r>
            <a:r>
              <a:rPr sz="4200" spc="-195" dirty="0">
                <a:latin typeface="Arial Black"/>
                <a:cs typeface="Arial Black"/>
              </a:rPr>
              <a:t>five</a:t>
            </a:r>
            <a:r>
              <a:rPr sz="4200" spc="-395" dirty="0">
                <a:latin typeface="Arial Black"/>
                <a:cs typeface="Arial Black"/>
              </a:rPr>
              <a:t> </a:t>
            </a:r>
            <a:r>
              <a:rPr sz="4200" spc="-305" dirty="0">
                <a:latin typeface="Arial Black"/>
                <a:cs typeface="Arial Black"/>
              </a:rPr>
              <a:t>books</a:t>
            </a:r>
            <a:r>
              <a:rPr sz="4200" spc="-395" dirty="0">
                <a:latin typeface="Arial Black"/>
                <a:cs typeface="Arial Black"/>
              </a:rPr>
              <a:t> </a:t>
            </a:r>
            <a:r>
              <a:rPr sz="4200" spc="-350" dirty="0">
                <a:latin typeface="Arial Black"/>
                <a:cs typeface="Arial Black"/>
              </a:rPr>
              <a:t>checked</a:t>
            </a:r>
            <a:r>
              <a:rPr sz="4200" spc="-395" dirty="0">
                <a:latin typeface="Arial Black"/>
                <a:cs typeface="Arial Black"/>
              </a:rPr>
              <a:t> </a:t>
            </a:r>
            <a:r>
              <a:rPr sz="4200" spc="-20" dirty="0">
                <a:latin typeface="Arial Black"/>
                <a:cs typeface="Arial Black"/>
              </a:rPr>
              <a:t>out.</a:t>
            </a:r>
            <a:endParaRPr sz="42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571809" y="7056322"/>
            <a:ext cx="2526665" cy="895350"/>
          </a:xfrm>
          <a:custGeom>
            <a:avLst/>
            <a:gdLst/>
            <a:ahLst/>
            <a:cxnLst/>
            <a:rect l="l" t="t" r="r" b="b"/>
            <a:pathLst>
              <a:path w="2526665" h="895350">
                <a:moveTo>
                  <a:pt x="2302668" y="895349"/>
                </a:moveTo>
                <a:lnTo>
                  <a:pt x="223837" y="895349"/>
                </a:lnTo>
                <a:lnTo>
                  <a:pt x="178726" y="890802"/>
                </a:lnTo>
                <a:lnTo>
                  <a:pt x="136709" y="877759"/>
                </a:lnTo>
                <a:lnTo>
                  <a:pt x="98687" y="857122"/>
                </a:lnTo>
                <a:lnTo>
                  <a:pt x="65560" y="829789"/>
                </a:lnTo>
                <a:lnTo>
                  <a:pt x="38227" y="796662"/>
                </a:lnTo>
                <a:lnTo>
                  <a:pt x="17590" y="758640"/>
                </a:lnTo>
                <a:lnTo>
                  <a:pt x="4547" y="716623"/>
                </a:lnTo>
                <a:lnTo>
                  <a:pt x="0" y="671512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302668" y="0"/>
                </a:lnTo>
                <a:lnTo>
                  <a:pt x="2347779" y="4547"/>
                </a:lnTo>
                <a:lnTo>
                  <a:pt x="2389796" y="17590"/>
                </a:lnTo>
                <a:lnTo>
                  <a:pt x="2427818" y="38227"/>
                </a:lnTo>
                <a:lnTo>
                  <a:pt x="2460945" y="65560"/>
                </a:lnTo>
                <a:lnTo>
                  <a:pt x="2488278" y="98687"/>
                </a:lnTo>
                <a:lnTo>
                  <a:pt x="2508915" y="136709"/>
                </a:lnTo>
                <a:lnTo>
                  <a:pt x="2521958" y="178726"/>
                </a:lnTo>
                <a:lnTo>
                  <a:pt x="2526506" y="223837"/>
                </a:lnTo>
                <a:lnTo>
                  <a:pt x="2526506" y="671512"/>
                </a:lnTo>
                <a:lnTo>
                  <a:pt x="2521958" y="716623"/>
                </a:lnTo>
                <a:lnTo>
                  <a:pt x="2508915" y="758640"/>
                </a:lnTo>
                <a:lnTo>
                  <a:pt x="2488278" y="796662"/>
                </a:lnTo>
                <a:lnTo>
                  <a:pt x="2460945" y="829789"/>
                </a:lnTo>
                <a:lnTo>
                  <a:pt x="2427818" y="857122"/>
                </a:lnTo>
                <a:lnTo>
                  <a:pt x="2389796" y="877759"/>
                </a:lnTo>
                <a:lnTo>
                  <a:pt x="2347779" y="890802"/>
                </a:lnTo>
                <a:lnTo>
                  <a:pt x="2302668" y="895349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714932" y="7078578"/>
            <a:ext cx="224028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70" dirty="0">
                <a:latin typeface="Arial Black"/>
                <a:cs typeface="Arial Black"/>
              </a:rPr>
              <a:t>output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47" y="2096745"/>
              <a:ext cx="9772649" cy="5772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5354" y="8073278"/>
              <a:ext cx="8077198" cy="20097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9079" y="203699"/>
              <a:ext cx="17707610" cy="1353820"/>
            </a:xfrm>
            <a:custGeom>
              <a:avLst/>
              <a:gdLst/>
              <a:ahLst/>
              <a:cxnLst/>
              <a:rect l="l" t="t" r="r" b="b"/>
              <a:pathLst>
                <a:path w="17707610" h="1353820">
                  <a:moveTo>
                    <a:pt x="15587452" y="1353819"/>
                  </a:moveTo>
                  <a:lnTo>
                    <a:pt x="188436" y="1353819"/>
                  </a:lnTo>
                  <a:lnTo>
                    <a:pt x="151502" y="1350165"/>
                  </a:lnTo>
                  <a:lnTo>
                    <a:pt x="83891" y="1322160"/>
                  </a:lnTo>
                  <a:lnTo>
                    <a:pt x="31659" y="1269928"/>
                  </a:lnTo>
                  <a:lnTo>
                    <a:pt x="3654" y="1202317"/>
                  </a:lnTo>
                  <a:lnTo>
                    <a:pt x="0" y="1165383"/>
                  </a:lnTo>
                  <a:lnTo>
                    <a:pt x="0" y="188436"/>
                  </a:lnTo>
                  <a:lnTo>
                    <a:pt x="6731" y="138342"/>
                  </a:lnTo>
                  <a:lnTo>
                    <a:pt x="25727" y="93328"/>
                  </a:lnTo>
                  <a:lnTo>
                    <a:pt x="55191" y="55191"/>
                  </a:lnTo>
                  <a:lnTo>
                    <a:pt x="93328" y="25727"/>
                  </a:lnTo>
                  <a:lnTo>
                    <a:pt x="138342" y="6731"/>
                  </a:lnTo>
                  <a:lnTo>
                    <a:pt x="188436" y="0"/>
                  </a:lnTo>
                  <a:lnTo>
                    <a:pt x="17518646" y="0"/>
                  </a:lnTo>
                  <a:lnTo>
                    <a:pt x="17568740" y="6731"/>
                  </a:lnTo>
                  <a:lnTo>
                    <a:pt x="17613753" y="25727"/>
                  </a:lnTo>
                  <a:lnTo>
                    <a:pt x="17651890" y="55191"/>
                  </a:lnTo>
                  <a:lnTo>
                    <a:pt x="17681355" y="93328"/>
                  </a:lnTo>
                  <a:lnTo>
                    <a:pt x="17700351" y="138342"/>
                  </a:lnTo>
                  <a:lnTo>
                    <a:pt x="17707082" y="188436"/>
                  </a:lnTo>
                  <a:lnTo>
                    <a:pt x="17707082" y="565308"/>
                  </a:lnTo>
                  <a:lnTo>
                    <a:pt x="17700351" y="615402"/>
                  </a:lnTo>
                  <a:lnTo>
                    <a:pt x="17681355" y="660415"/>
                  </a:lnTo>
                  <a:lnTo>
                    <a:pt x="17651890" y="698553"/>
                  </a:lnTo>
                  <a:lnTo>
                    <a:pt x="17613753" y="728017"/>
                  </a:lnTo>
                  <a:lnTo>
                    <a:pt x="17568740" y="747013"/>
                  </a:lnTo>
                  <a:lnTo>
                    <a:pt x="17518646" y="753744"/>
                  </a:lnTo>
                  <a:lnTo>
                    <a:pt x="15964325" y="753744"/>
                  </a:lnTo>
                  <a:lnTo>
                    <a:pt x="15914231" y="760475"/>
                  </a:lnTo>
                  <a:lnTo>
                    <a:pt x="15869217" y="779471"/>
                  </a:lnTo>
                  <a:lnTo>
                    <a:pt x="15831080" y="808936"/>
                  </a:lnTo>
                  <a:lnTo>
                    <a:pt x="15801615" y="847073"/>
                  </a:lnTo>
                  <a:lnTo>
                    <a:pt x="15782619" y="892087"/>
                  </a:lnTo>
                  <a:lnTo>
                    <a:pt x="15775888" y="942180"/>
                  </a:lnTo>
                  <a:lnTo>
                    <a:pt x="15775888" y="1165383"/>
                  </a:lnTo>
                  <a:lnTo>
                    <a:pt x="15769157" y="1215477"/>
                  </a:lnTo>
                  <a:lnTo>
                    <a:pt x="15750161" y="1260490"/>
                  </a:lnTo>
                  <a:lnTo>
                    <a:pt x="15720697" y="1298628"/>
                  </a:lnTo>
                  <a:lnTo>
                    <a:pt x="15682560" y="1328092"/>
                  </a:lnTo>
                  <a:lnTo>
                    <a:pt x="15637546" y="1347088"/>
                  </a:lnTo>
                  <a:lnTo>
                    <a:pt x="15587452" y="135381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 descr="$PPTXTitle"/>
          <p:cNvSpPr txBox="1"/>
          <p:nvPr/>
        </p:nvSpPr>
        <p:spPr>
          <a:xfrm>
            <a:off x="351482" y="211312"/>
            <a:ext cx="1745488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7970" marR="5080" indent="-2795905">
              <a:lnSpc>
                <a:spcPct val="115799"/>
              </a:lnSpc>
              <a:spcBef>
                <a:spcPts val="100"/>
              </a:spcBef>
              <a:tabLst>
                <a:tab pos="876935" algn="l"/>
              </a:tabLst>
            </a:pPr>
            <a:r>
              <a:rPr sz="3400" spc="-365" dirty="0">
                <a:latin typeface="Lucida Sans Unicode"/>
                <a:cs typeface="Lucida Sans Unicode"/>
              </a:rPr>
              <a:t>7.</a:t>
            </a:r>
            <a:r>
              <a:rPr sz="3400" dirty="0">
                <a:latin typeface="Lucida Sans Unicode"/>
                <a:cs typeface="Lucida Sans Unicode"/>
              </a:rPr>
              <a:t>	</a:t>
            </a:r>
            <a:r>
              <a:rPr sz="3400" spc="-210" dirty="0">
                <a:latin typeface="Arial Black"/>
                <a:cs typeface="Arial Black"/>
              </a:rPr>
              <a:t>For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295" dirty="0">
                <a:latin typeface="Arial Black"/>
                <a:cs typeface="Arial Black"/>
              </a:rPr>
              <a:t>each</a:t>
            </a:r>
            <a:r>
              <a:rPr sz="3400" spc="-300" dirty="0">
                <a:latin typeface="Arial Black"/>
                <a:cs typeface="Arial Black"/>
              </a:rPr>
              <a:t> </a:t>
            </a:r>
            <a:r>
              <a:rPr sz="3400" spc="-210" dirty="0">
                <a:latin typeface="Arial Black"/>
                <a:cs typeface="Arial Black"/>
              </a:rPr>
              <a:t>book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180" dirty="0">
                <a:latin typeface="Arial Black"/>
                <a:cs typeface="Arial Black"/>
              </a:rPr>
              <a:t>authored</a:t>
            </a:r>
            <a:r>
              <a:rPr sz="3400" spc="-300" dirty="0">
                <a:latin typeface="Arial Black"/>
                <a:cs typeface="Arial Black"/>
              </a:rPr>
              <a:t> </a:t>
            </a:r>
            <a:r>
              <a:rPr sz="3400" spc="-125" dirty="0">
                <a:latin typeface="Arial Black"/>
                <a:cs typeface="Arial Black"/>
              </a:rPr>
              <a:t>by</a:t>
            </a:r>
            <a:r>
              <a:rPr sz="3400" spc="-300" dirty="0">
                <a:latin typeface="Arial Black"/>
                <a:cs typeface="Arial Black"/>
              </a:rPr>
              <a:t> </a:t>
            </a:r>
            <a:r>
              <a:rPr sz="3400" spc="-204" dirty="0">
                <a:latin typeface="Arial Black"/>
                <a:cs typeface="Arial Black"/>
              </a:rPr>
              <a:t>"Stephen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335" dirty="0">
                <a:latin typeface="Arial Black"/>
                <a:cs typeface="Arial Black"/>
              </a:rPr>
              <a:t>King",</a:t>
            </a:r>
            <a:r>
              <a:rPr sz="3400" spc="-300" dirty="0">
                <a:latin typeface="Arial Black"/>
                <a:cs typeface="Arial Black"/>
              </a:rPr>
              <a:t> </a:t>
            </a:r>
            <a:r>
              <a:rPr sz="3400" spc="-200" dirty="0">
                <a:latin typeface="Arial Black"/>
                <a:cs typeface="Arial Black"/>
              </a:rPr>
              <a:t>retrieve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185" dirty="0">
                <a:latin typeface="Arial Black"/>
                <a:cs typeface="Arial Black"/>
              </a:rPr>
              <a:t>the</a:t>
            </a:r>
            <a:r>
              <a:rPr sz="3400" spc="-300" dirty="0">
                <a:latin typeface="Arial Black"/>
                <a:cs typeface="Arial Black"/>
              </a:rPr>
              <a:t> </a:t>
            </a:r>
            <a:r>
              <a:rPr sz="3400" spc="-155" dirty="0">
                <a:latin typeface="Arial Black"/>
                <a:cs typeface="Arial Black"/>
              </a:rPr>
              <a:t>title</a:t>
            </a:r>
            <a:r>
              <a:rPr sz="3400" spc="-300" dirty="0">
                <a:latin typeface="Arial Black"/>
                <a:cs typeface="Arial Black"/>
              </a:rPr>
              <a:t> </a:t>
            </a:r>
            <a:r>
              <a:rPr sz="3400" spc="-190" dirty="0">
                <a:latin typeface="Arial Black"/>
                <a:cs typeface="Arial Black"/>
              </a:rPr>
              <a:t>and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185" dirty="0">
                <a:latin typeface="Arial Black"/>
                <a:cs typeface="Arial Black"/>
              </a:rPr>
              <a:t>the</a:t>
            </a:r>
            <a:r>
              <a:rPr sz="3400" spc="-300" dirty="0">
                <a:latin typeface="Arial Black"/>
                <a:cs typeface="Arial Black"/>
              </a:rPr>
              <a:t> </a:t>
            </a:r>
            <a:r>
              <a:rPr sz="3400" spc="-180" dirty="0">
                <a:latin typeface="Arial Black"/>
                <a:cs typeface="Arial Black"/>
              </a:rPr>
              <a:t>number</a:t>
            </a:r>
            <a:r>
              <a:rPr sz="3400" spc="-300" dirty="0">
                <a:latin typeface="Arial Black"/>
                <a:cs typeface="Arial Black"/>
              </a:rPr>
              <a:t> </a:t>
            </a:r>
            <a:r>
              <a:rPr sz="3400" spc="-25" dirty="0">
                <a:latin typeface="Arial Black"/>
                <a:cs typeface="Arial Black"/>
              </a:rPr>
              <a:t>of </a:t>
            </a:r>
            <a:r>
              <a:rPr sz="3400" spc="-254" dirty="0">
                <a:latin typeface="Arial Black"/>
                <a:cs typeface="Arial Black"/>
              </a:rPr>
              <a:t>copies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250" dirty="0">
                <a:latin typeface="Arial Black"/>
                <a:cs typeface="Arial Black"/>
              </a:rPr>
              <a:t>owned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125" dirty="0">
                <a:latin typeface="Arial Black"/>
                <a:cs typeface="Arial Black"/>
              </a:rPr>
              <a:t>by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185" dirty="0">
                <a:latin typeface="Arial Black"/>
                <a:cs typeface="Arial Black"/>
              </a:rPr>
              <a:t>the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150" dirty="0">
                <a:latin typeface="Arial Black"/>
                <a:cs typeface="Arial Black"/>
              </a:rPr>
              <a:t>library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215" dirty="0">
                <a:latin typeface="Arial Black"/>
                <a:cs typeface="Arial Black"/>
              </a:rPr>
              <a:t>branch</a:t>
            </a:r>
            <a:r>
              <a:rPr sz="3400" spc="-310" dirty="0">
                <a:latin typeface="Arial Black"/>
                <a:cs typeface="Arial Black"/>
              </a:rPr>
              <a:t> whose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260" dirty="0">
                <a:latin typeface="Arial Black"/>
                <a:cs typeface="Arial Black"/>
              </a:rPr>
              <a:t>name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280" dirty="0">
                <a:latin typeface="Arial Black"/>
                <a:cs typeface="Arial Black"/>
              </a:rPr>
              <a:t>is</a:t>
            </a:r>
            <a:r>
              <a:rPr sz="3400" spc="-305" dirty="0">
                <a:latin typeface="Arial Black"/>
                <a:cs typeface="Arial Black"/>
              </a:rPr>
              <a:t> </a:t>
            </a:r>
            <a:r>
              <a:rPr sz="3400" spc="-90" dirty="0">
                <a:latin typeface="Arial Black"/>
                <a:cs typeface="Arial Black"/>
              </a:rPr>
              <a:t>"Central".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09367" y="7018794"/>
            <a:ext cx="2526665" cy="895350"/>
          </a:xfrm>
          <a:custGeom>
            <a:avLst/>
            <a:gdLst/>
            <a:ahLst/>
            <a:cxnLst/>
            <a:rect l="l" t="t" r="r" b="b"/>
            <a:pathLst>
              <a:path w="2526665" h="895350">
                <a:moveTo>
                  <a:pt x="2302668" y="895349"/>
                </a:moveTo>
                <a:lnTo>
                  <a:pt x="223837" y="895349"/>
                </a:lnTo>
                <a:lnTo>
                  <a:pt x="178726" y="890802"/>
                </a:lnTo>
                <a:lnTo>
                  <a:pt x="136709" y="877759"/>
                </a:lnTo>
                <a:lnTo>
                  <a:pt x="98687" y="857122"/>
                </a:lnTo>
                <a:lnTo>
                  <a:pt x="65560" y="829789"/>
                </a:lnTo>
                <a:lnTo>
                  <a:pt x="38227" y="796662"/>
                </a:lnTo>
                <a:lnTo>
                  <a:pt x="17590" y="758640"/>
                </a:lnTo>
                <a:lnTo>
                  <a:pt x="4547" y="716623"/>
                </a:lnTo>
                <a:lnTo>
                  <a:pt x="0" y="671512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302668" y="0"/>
                </a:lnTo>
                <a:lnTo>
                  <a:pt x="2347779" y="4547"/>
                </a:lnTo>
                <a:lnTo>
                  <a:pt x="2389796" y="17590"/>
                </a:lnTo>
                <a:lnTo>
                  <a:pt x="2427818" y="38227"/>
                </a:lnTo>
                <a:lnTo>
                  <a:pt x="2460945" y="65560"/>
                </a:lnTo>
                <a:lnTo>
                  <a:pt x="2488278" y="98687"/>
                </a:lnTo>
                <a:lnTo>
                  <a:pt x="2508915" y="136709"/>
                </a:lnTo>
                <a:lnTo>
                  <a:pt x="2521958" y="178726"/>
                </a:lnTo>
                <a:lnTo>
                  <a:pt x="2526506" y="223837"/>
                </a:lnTo>
                <a:lnTo>
                  <a:pt x="2526506" y="671512"/>
                </a:lnTo>
                <a:lnTo>
                  <a:pt x="2521958" y="716623"/>
                </a:lnTo>
                <a:lnTo>
                  <a:pt x="2508915" y="758640"/>
                </a:lnTo>
                <a:lnTo>
                  <a:pt x="2488278" y="796662"/>
                </a:lnTo>
                <a:lnTo>
                  <a:pt x="2460945" y="829789"/>
                </a:lnTo>
                <a:lnTo>
                  <a:pt x="2427818" y="857122"/>
                </a:lnTo>
                <a:lnTo>
                  <a:pt x="2389796" y="877759"/>
                </a:lnTo>
                <a:lnTo>
                  <a:pt x="2347779" y="890802"/>
                </a:lnTo>
                <a:lnTo>
                  <a:pt x="2302668" y="895349"/>
                </a:lnTo>
                <a:close/>
              </a:path>
            </a:pathLst>
          </a:custGeom>
          <a:solidFill>
            <a:srgbClr val="FE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852490" y="7041050"/>
            <a:ext cx="224028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70" dirty="0">
                <a:latin typeface="Arial Black"/>
                <a:cs typeface="Arial Black"/>
              </a:rPr>
              <a:t>output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9379" y="113796"/>
              <a:ext cx="4486275" cy="1323975"/>
            </a:xfrm>
            <a:custGeom>
              <a:avLst/>
              <a:gdLst/>
              <a:ahLst/>
              <a:cxnLst/>
              <a:rect l="l" t="t" r="r" b="b"/>
              <a:pathLst>
                <a:path w="4486275" h="1323975">
                  <a:moveTo>
                    <a:pt x="4155135" y="1323466"/>
                  </a:moveTo>
                  <a:lnTo>
                    <a:pt x="330866" y="1323466"/>
                  </a:lnTo>
                  <a:lnTo>
                    <a:pt x="281973" y="1319879"/>
                  </a:lnTo>
                  <a:lnTo>
                    <a:pt x="235308" y="1309458"/>
                  </a:lnTo>
                  <a:lnTo>
                    <a:pt x="191381" y="1292715"/>
                  </a:lnTo>
                  <a:lnTo>
                    <a:pt x="150706" y="1270162"/>
                  </a:lnTo>
                  <a:lnTo>
                    <a:pt x="113793" y="1242310"/>
                  </a:lnTo>
                  <a:lnTo>
                    <a:pt x="81156" y="1209672"/>
                  </a:lnTo>
                  <a:lnTo>
                    <a:pt x="53304" y="1172760"/>
                  </a:lnTo>
                  <a:lnTo>
                    <a:pt x="30751" y="1132085"/>
                  </a:lnTo>
                  <a:lnTo>
                    <a:pt x="14008" y="1088158"/>
                  </a:lnTo>
                  <a:lnTo>
                    <a:pt x="3587" y="1041493"/>
                  </a:lnTo>
                  <a:lnTo>
                    <a:pt x="0" y="992600"/>
                  </a:lnTo>
                  <a:lnTo>
                    <a:pt x="0" y="330866"/>
                  </a:lnTo>
                  <a:lnTo>
                    <a:pt x="3587" y="281973"/>
                  </a:lnTo>
                  <a:lnTo>
                    <a:pt x="14008" y="235308"/>
                  </a:lnTo>
                  <a:lnTo>
                    <a:pt x="30751" y="191381"/>
                  </a:lnTo>
                  <a:lnTo>
                    <a:pt x="53304" y="150706"/>
                  </a:lnTo>
                  <a:lnTo>
                    <a:pt x="81156" y="113793"/>
                  </a:lnTo>
                  <a:lnTo>
                    <a:pt x="113793" y="81156"/>
                  </a:lnTo>
                  <a:lnTo>
                    <a:pt x="150706" y="53304"/>
                  </a:lnTo>
                  <a:lnTo>
                    <a:pt x="191381" y="30751"/>
                  </a:lnTo>
                  <a:lnTo>
                    <a:pt x="235308" y="14008"/>
                  </a:lnTo>
                  <a:lnTo>
                    <a:pt x="281973" y="3587"/>
                  </a:lnTo>
                  <a:lnTo>
                    <a:pt x="330866" y="0"/>
                  </a:lnTo>
                  <a:lnTo>
                    <a:pt x="4155135" y="0"/>
                  </a:lnTo>
                  <a:lnTo>
                    <a:pt x="4207207" y="4121"/>
                  </a:lnTo>
                  <a:lnTo>
                    <a:pt x="4257527" y="16241"/>
                  </a:lnTo>
                  <a:lnTo>
                    <a:pt x="4305207" y="35991"/>
                  </a:lnTo>
                  <a:lnTo>
                    <a:pt x="4349359" y="63003"/>
                  </a:lnTo>
                  <a:lnTo>
                    <a:pt x="4389093" y="96908"/>
                  </a:lnTo>
                  <a:lnTo>
                    <a:pt x="4422999" y="136643"/>
                  </a:lnTo>
                  <a:lnTo>
                    <a:pt x="4450011" y="180794"/>
                  </a:lnTo>
                  <a:lnTo>
                    <a:pt x="4469760" y="228475"/>
                  </a:lnTo>
                  <a:lnTo>
                    <a:pt x="4481880" y="278795"/>
                  </a:lnTo>
                  <a:lnTo>
                    <a:pt x="4486002" y="330866"/>
                  </a:lnTo>
                  <a:lnTo>
                    <a:pt x="4486002" y="992600"/>
                  </a:lnTo>
                  <a:lnTo>
                    <a:pt x="4481880" y="1044671"/>
                  </a:lnTo>
                  <a:lnTo>
                    <a:pt x="4469760" y="1094991"/>
                  </a:lnTo>
                  <a:lnTo>
                    <a:pt x="4450011" y="1142671"/>
                  </a:lnTo>
                  <a:lnTo>
                    <a:pt x="4422999" y="1186823"/>
                  </a:lnTo>
                  <a:lnTo>
                    <a:pt x="4389093" y="1226558"/>
                  </a:lnTo>
                  <a:lnTo>
                    <a:pt x="4349359" y="1260463"/>
                  </a:lnTo>
                  <a:lnTo>
                    <a:pt x="4305207" y="1287475"/>
                  </a:lnTo>
                  <a:lnTo>
                    <a:pt x="4257527" y="1307225"/>
                  </a:lnTo>
                  <a:lnTo>
                    <a:pt x="4207207" y="1319345"/>
                  </a:lnTo>
                  <a:lnTo>
                    <a:pt x="4155135" y="13234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1529869" y="211999"/>
            <a:ext cx="34455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505" dirty="0">
                <a:solidFill>
                  <a:srgbClr val="FFFFFF"/>
                </a:solidFill>
              </a:rPr>
              <a:t>Insights</a:t>
            </a:r>
            <a:endParaRPr sz="7000"/>
          </a:p>
        </p:txBody>
      </p:sp>
      <p:grpSp>
        <p:nvGrpSpPr>
          <p:cNvPr id="6" name="object 6"/>
          <p:cNvGrpSpPr/>
          <p:nvPr/>
        </p:nvGrpSpPr>
        <p:grpSpPr>
          <a:xfrm>
            <a:off x="431559" y="1641529"/>
            <a:ext cx="17695545" cy="8314055"/>
            <a:chOff x="431559" y="1641529"/>
            <a:chExt cx="17695545" cy="8314055"/>
          </a:xfrm>
        </p:grpSpPr>
        <p:sp>
          <p:nvSpPr>
            <p:cNvPr id="7" name="object 7"/>
            <p:cNvSpPr/>
            <p:nvPr/>
          </p:nvSpPr>
          <p:spPr>
            <a:xfrm>
              <a:off x="431559" y="1641529"/>
              <a:ext cx="17249775" cy="3768090"/>
            </a:xfrm>
            <a:custGeom>
              <a:avLst/>
              <a:gdLst/>
              <a:ahLst/>
              <a:cxnLst/>
              <a:rect l="l" t="t" r="r" b="b"/>
              <a:pathLst>
                <a:path w="17249775" h="3768090">
                  <a:moveTo>
                    <a:pt x="17022005" y="3767812"/>
                  </a:moveTo>
                  <a:lnTo>
                    <a:pt x="227578" y="3767812"/>
                  </a:lnTo>
                  <a:lnTo>
                    <a:pt x="181713" y="3763188"/>
                  </a:lnTo>
                  <a:lnTo>
                    <a:pt x="138994" y="3749928"/>
                  </a:lnTo>
                  <a:lnTo>
                    <a:pt x="100337" y="3728945"/>
                  </a:lnTo>
                  <a:lnTo>
                    <a:pt x="66656" y="3701156"/>
                  </a:lnTo>
                  <a:lnTo>
                    <a:pt x="38866" y="3667475"/>
                  </a:lnTo>
                  <a:lnTo>
                    <a:pt x="17884" y="3628817"/>
                  </a:lnTo>
                  <a:lnTo>
                    <a:pt x="4623" y="3586099"/>
                  </a:lnTo>
                  <a:lnTo>
                    <a:pt x="0" y="3540234"/>
                  </a:lnTo>
                  <a:lnTo>
                    <a:pt x="0" y="227578"/>
                  </a:lnTo>
                  <a:lnTo>
                    <a:pt x="4623" y="181713"/>
                  </a:lnTo>
                  <a:lnTo>
                    <a:pt x="17884" y="138994"/>
                  </a:lnTo>
                  <a:lnTo>
                    <a:pt x="38866" y="100337"/>
                  </a:lnTo>
                  <a:lnTo>
                    <a:pt x="66656" y="66656"/>
                  </a:lnTo>
                  <a:lnTo>
                    <a:pt x="100337" y="38866"/>
                  </a:lnTo>
                  <a:lnTo>
                    <a:pt x="138994" y="17884"/>
                  </a:lnTo>
                  <a:lnTo>
                    <a:pt x="181713" y="4623"/>
                  </a:lnTo>
                  <a:lnTo>
                    <a:pt x="227578" y="0"/>
                  </a:lnTo>
                  <a:lnTo>
                    <a:pt x="17022005" y="0"/>
                  </a:lnTo>
                  <a:lnTo>
                    <a:pt x="17066612" y="4413"/>
                  </a:lnTo>
                  <a:lnTo>
                    <a:pt x="17109097" y="17323"/>
                  </a:lnTo>
                  <a:lnTo>
                    <a:pt x="17148267" y="38235"/>
                  </a:lnTo>
                  <a:lnTo>
                    <a:pt x="17182928" y="66656"/>
                  </a:lnTo>
                  <a:lnTo>
                    <a:pt x="17211348" y="101317"/>
                  </a:lnTo>
                  <a:lnTo>
                    <a:pt x="17232261" y="140487"/>
                  </a:lnTo>
                  <a:lnTo>
                    <a:pt x="17245171" y="182972"/>
                  </a:lnTo>
                  <a:lnTo>
                    <a:pt x="17249584" y="227578"/>
                  </a:lnTo>
                  <a:lnTo>
                    <a:pt x="17249584" y="3540234"/>
                  </a:lnTo>
                  <a:lnTo>
                    <a:pt x="17245171" y="3584839"/>
                  </a:lnTo>
                  <a:lnTo>
                    <a:pt x="17232261" y="3627324"/>
                  </a:lnTo>
                  <a:lnTo>
                    <a:pt x="17211348" y="3666494"/>
                  </a:lnTo>
                  <a:lnTo>
                    <a:pt x="17182928" y="3701156"/>
                  </a:lnTo>
                  <a:lnTo>
                    <a:pt x="17148267" y="3729576"/>
                  </a:lnTo>
                  <a:lnTo>
                    <a:pt x="17109097" y="3750489"/>
                  </a:lnTo>
                  <a:lnTo>
                    <a:pt x="17066612" y="3763399"/>
                  </a:lnTo>
                  <a:lnTo>
                    <a:pt x="17022005" y="3767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40" y="2030010"/>
              <a:ext cx="180975" cy="180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40" y="2744385"/>
              <a:ext cx="180975" cy="180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40" y="3458760"/>
              <a:ext cx="180975" cy="1809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40" y="4173135"/>
              <a:ext cx="180975" cy="1809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40" y="4887510"/>
              <a:ext cx="180975" cy="1809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40" y="5601885"/>
              <a:ext cx="180975" cy="1809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12111" y="6902423"/>
              <a:ext cx="11015345" cy="3053080"/>
            </a:xfrm>
            <a:custGeom>
              <a:avLst/>
              <a:gdLst/>
              <a:ahLst/>
              <a:cxnLst/>
              <a:rect l="l" t="t" r="r" b="b"/>
              <a:pathLst>
                <a:path w="11015344" h="3053079">
                  <a:moveTo>
                    <a:pt x="10787276" y="3053070"/>
                  </a:moveTo>
                  <a:lnTo>
                    <a:pt x="227486" y="3053070"/>
                  </a:lnTo>
                  <a:lnTo>
                    <a:pt x="181640" y="3048449"/>
                  </a:lnTo>
                  <a:lnTo>
                    <a:pt x="138938" y="3035193"/>
                  </a:lnTo>
                  <a:lnTo>
                    <a:pt x="100296" y="3014219"/>
                  </a:lnTo>
                  <a:lnTo>
                    <a:pt x="66629" y="2986441"/>
                  </a:lnTo>
                  <a:lnTo>
                    <a:pt x="38851" y="2952774"/>
                  </a:lnTo>
                  <a:lnTo>
                    <a:pt x="17877" y="2914132"/>
                  </a:lnTo>
                  <a:lnTo>
                    <a:pt x="4621" y="2871430"/>
                  </a:lnTo>
                  <a:lnTo>
                    <a:pt x="0" y="2825584"/>
                  </a:lnTo>
                  <a:lnTo>
                    <a:pt x="0" y="227486"/>
                  </a:lnTo>
                  <a:lnTo>
                    <a:pt x="4621" y="181640"/>
                  </a:lnTo>
                  <a:lnTo>
                    <a:pt x="17877" y="138938"/>
                  </a:lnTo>
                  <a:lnTo>
                    <a:pt x="38851" y="100296"/>
                  </a:lnTo>
                  <a:lnTo>
                    <a:pt x="66629" y="66629"/>
                  </a:lnTo>
                  <a:lnTo>
                    <a:pt x="100296" y="38851"/>
                  </a:lnTo>
                  <a:lnTo>
                    <a:pt x="138938" y="17877"/>
                  </a:lnTo>
                  <a:lnTo>
                    <a:pt x="181640" y="4621"/>
                  </a:lnTo>
                  <a:lnTo>
                    <a:pt x="227486" y="0"/>
                  </a:lnTo>
                  <a:lnTo>
                    <a:pt x="10787276" y="0"/>
                  </a:lnTo>
                  <a:lnTo>
                    <a:pt x="10831864" y="4411"/>
                  </a:lnTo>
                  <a:lnTo>
                    <a:pt x="10874332" y="17316"/>
                  </a:lnTo>
                  <a:lnTo>
                    <a:pt x="10913486" y="38220"/>
                  </a:lnTo>
                  <a:lnTo>
                    <a:pt x="10948134" y="66629"/>
                  </a:lnTo>
                  <a:lnTo>
                    <a:pt x="10976542" y="101276"/>
                  </a:lnTo>
                  <a:lnTo>
                    <a:pt x="10997446" y="140431"/>
                  </a:lnTo>
                  <a:lnTo>
                    <a:pt x="11010351" y="182898"/>
                  </a:lnTo>
                  <a:lnTo>
                    <a:pt x="11014762" y="227486"/>
                  </a:lnTo>
                  <a:lnTo>
                    <a:pt x="11014762" y="2825584"/>
                  </a:lnTo>
                  <a:lnTo>
                    <a:pt x="11010351" y="2870172"/>
                  </a:lnTo>
                  <a:lnTo>
                    <a:pt x="10997446" y="2912639"/>
                  </a:lnTo>
                  <a:lnTo>
                    <a:pt x="10976542" y="2951794"/>
                  </a:lnTo>
                  <a:lnTo>
                    <a:pt x="10948134" y="2986441"/>
                  </a:lnTo>
                  <a:lnTo>
                    <a:pt x="10913486" y="3014850"/>
                  </a:lnTo>
                  <a:lnTo>
                    <a:pt x="10874332" y="3035754"/>
                  </a:lnTo>
                  <a:lnTo>
                    <a:pt x="10831864" y="3048659"/>
                  </a:lnTo>
                  <a:lnTo>
                    <a:pt x="10787276" y="3053070"/>
                  </a:lnTo>
                  <a:close/>
                </a:path>
              </a:pathLst>
            </a:custGeom>
            <a:solidFill>
              <a:srgbClr val="FFE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2142" y="7290721"/>
              <a:ext cx="180975" cy="1809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2142" y="8005096"/>
              <a:ext cx="180975" cy="1809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2142" y="8719471"/>
              <a:ext cx="180975" cy="1809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2142" y="9433846"/>
              <a:ext cx="180975" cy="1809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693168" y="5654160"/>
              <a:ext cx="8860155" cy="1190625"/>
            </a:xfrm>
            <a:custGeom>
              <a:avLst/>
              <a:gdLst/>
              <a:ahLst/>
              <a:cxnLst/>
              <a:rect l="l" t="t" r="r" b="b"/>
              <a:pathLst>
                <a:path w="8860155" h="1190625">
                  <a:moveTo>
                    <a:pt x="8561932" y="1190624"/>
                  </a:moveTo>
                  <a:lnTo>
                    <a:pt x="297656" y="1190624"/>
                  </a:lnTo>
                  <a:lnTo>
                    <a:pt x="249374" y="1186729"/>
                  </a:lnTo>
                  <a:lnTo>
                    <a:pt x="203573" y="1175450"/>
                  </a:lnTo>
                  <a:lnTo>
                    <a:pt x="160866" y="1157401"/>
                  </a:lnTo>
                  <a:lnTo>
                    <a:pt x="121864" y="1133194"/>
                  </a:lnTo>
                  <a:lnTo>
                    <a:pt x="87181" y="1103443"/>
                  </a:lnTo>
                  <a:lnTo>
                    <a:pt x="57430" y="1068760"/>
                  </a:lnTo>
                  <a:lnTo>
                    <a:pt x="33223" y="1029758"/>
                  </a:lnTo>
                  <a:lnTo>
                    <a:pt x="15174" y="987051"/>
                  </a:lnTo>
                  <a:lnTo>
                    <a:pt x="3895" y="941250"/>
                  </a:lnTo>
                  <a:lnTo>
                    <a:pt x="0" y="892968"/>
                  </a:lnTo>
                  <a:lnTo>
                    <a:pt x="0" y="297656"/>
                  </a:lnTo>
                  <a:lnTo>
                    <a:pt x="3895" y="249374"/>
                  </a:lnTo>
                  <a:lnTo>
                    <a:pt x="15174" y="203573"/>
                  </a:lnTo>
                  <a:lnTo>
                    <a:pt x="33223" y="160866"/>
                  </a:lnTo>
                  <a:lnTo>
                    <a:pt x="57430" y="121864"/>
                  </a:lnTo>
                  <a:lnTo>
                    <a:pt x="87181" y="87181"/>
                  </a:lnTo>
                  <a:lnTo>
                    <a:pt x="121864" y="57430"/>
                  </a:lnTo>
                  <a:lnTo>
                    <a:pt x="160866" y="33223"/>
                  </a:lnTo>
                  <a:lnTo>
                    <a:pt x="203573" y="15174"/>
                  </a:lnTo>
                  <a:lnTo>
                    <a:pt x="249374" y="3895"/>
                  </a:lnTo>
                  <a:lnTo>
                    <a:pt x="297656" y="0"/>
                  </a:lnTo>
                  <a:lnTo>
                    <a:pt x="8561932" y="0"/>
                  </a:lnTo>
                  <a:lnTo>
                    <a:pt x="8610213" y="3895"/>
                  </a:lnTo>
                  <a:lnTo>
                    <a:pt x="8656014" y="15174"/>
                  </a:lnTo>
                  <a:lnTo>
                    <a:pt x="8698722" y="33223"/>
                  </a:lnTo>
                  <a:lnTo>
                    <a:pt x="8737724" y="57430"/>
                  </a:lnTo>
                  <a:lnTo>
                    <a:pt x="8772407" y="87181"/>
                  </a:lnTo>
                  <a:lnTo>
                    <a:pt x="8802158" y="121864"/>
                  </a:lnTo>
                  <a:lnTo>
                    <a:pt x="8826364" y="160866"/>
                  </a:lnTo>
                  <a:lnTo>
                    <a:pt x="8844414" y="203573"/>
                  </a:lnTo>
                  <a:lnTo>
                    <a:pt x="8855692" y="249374"/>
                  </a:lnTo>
                  <a:lnTo>
                    <a:pt x="8859588" y="297656"/>
                  </a:lnTo>
                  <a:lnTo>
                    <a:pt x="8859588" y="892968"/>
                  </a:lnTo>
                  <a:lnTo>
                    <a:pt x="8855692" y="941250"/>
                  </a:lnTo>
                  <a:lnTo>
                    <a:pt x="8844414" y="987051"/>
                  </a:lnTo>
                  <a:lnTo>
                    <a:pt x="8826364" y="1029758"/>
                  </a:lnTo>
                  <a:lnTo>
                    <a:pt x="8802158" y="1068760"/>
                  </a:lnTo>
                  <a:lnTo>
                    <a:pt x="8772407" y="1103443"/>
                  </a:lnTo>
                  <a:lnTo>
                    <a:pt x="8737724" y="1133194"/>
                  </a:lnTo>
                  <a:lnTo>
                    <a:pt x="8698722" y="1157401"/>
                  </a:lnTo>
                  <a:lnTo>
                    <a:pt x="8656014" y="1175450"/>
                  </a:lnTo>
                  <a:lnTo>
                    <a:pt x="8610213" y="1186729"/>
                  </a:lnTo>
                  <a:lnTo>
                    <a:pt x="8561932" y="1190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85924" y="1672353"/>
            <a:ext cx="16948785" cy="814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 marR="3028315" indent="28575">
              <a:lnSpc>
                <a:spcPct val="115700"/>
              </a:lnSpc>
              <a:spcBef>
                <a:spcPts val="100"/>
              </a:spcBef>
            </a:pPr>
            <a:r>
              <a:rPr sz="4050" spc="-355" dirty="0">
                <a:latin typeface="Arial Black"/>
                <a:cs typeface="Arial Black"/>
              </a:rPr>
              <a:t>Books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235" dirty="0">
                <a:latin typeface="Arial Black"/>
                <a:cs typeface="Arial Black"/>
              </a:rPr>
              <a:t>and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300" dirty="0">
                <a:latin typeface="Arial Black"/>
                <a:cs typeface="Arial Black"/>
              </a:rPr>
              <a:t>copies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350" dirty="0">
                <a:latin typeface="Arial Black"/>
                <a:cs typeface="Arial Black"/>
              </a:rPr>
              <a:t>can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240" dirty="0">
                <a:latin typeface="Arial Black"/>
                <a:cs typeface="Arial Black"/>
              </a:rPr>
              <a:t>be</a:t>
            </a:r>
            <a:r>
              <a:rPr sz="4050" spc="-380" dirty="0">
                <a:latin typeface="Arial Black"/>
                <a:cs typeface="Arial Black"/>
              </a:rPr>
              <a:t> </a:t>
            </a:r>
            <a:r>
              <a:rPr sz="4050" spc="-315" dirty="0">
                <a:latin typeface="Arial Black"/>
                <a:cs typeface="Arial Black"/>
              </a:rPr>
              <a:t>tracked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365" dirty="0">
                <a:latin typeface="Arial Black"/>
                <a:cs typeface="Arial Black"/>
              </a:rPr>
              <a:t>across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295" dirty="0">
                <a:latin typeface="Arial Black"/>
                <a:cs typeface="Arial Black"/>
              </a:rPr>
              <a:t>branches. </a:t>
            </a:r>
            <a:r>
              <a:rPr sz="4050" spc="-275" dirty="0">
                <a:latin typeface="Arial Black"/>
                <a:cs typeface="Arial Black"/>
              </a:rPr>
              <a:t>Borrower</a:t>
            </a:r>
            <a:r>
              <a:rPr sz="4050" spc="-370" dirty="0">
                <a:latin typeface="Arial Black"/>
                <a:cs typeface="Arial Black"/>
              </a:rPr>
              <a:t> </a:t>
            </a:r>
            <a:r>
              <a:rPr sz="4050" spc="-229" dirty="0">
                <a:latin typeface="Arial Black"/>
                <a:cs typeface="Arial Black"/>
              </a:rPr>
              <a:t>activity</a:t>
            </a:r>
            <a:r>
              <a:rPr sz="4050" spc="-370" dirty="0">
                <a:latin typeface="Arial Black"/>
                <a:cs typeface="Arial Black"/>
              </a:rPr>
              <a:t> </a:t>
            </a:r>
            <a:r>
              <a:rPr sz="4050" spc="-235" dirty="0">
                <a:latin typeface="Arial Black"/>
                <a:cs typeface="Arial Black"/>
              </a:rPr>
              <a:t>and</a:t>
            </a:r>
            <a:r>
              <a:rPr sz="4050" spc="-365" dirty="0">
                <a:latin typeface="Arial Black"/>
                <a:cs typeface="Arial Black"/>
              </a:rPr>
              <a:t> </a:t>
            </a:r>
            <a:r>
              <a:rPr sz="4050" spc="-235" dirty="0">
                <a:latin typeface="Arial Black"/>
                <a:cs typeface="Arial Black"/>
              </a:rPr>
              <a:t>overdue</a:t>
            </a:r>
            <a:r>
              <a:rPr sz="4050" spc="-370" dirty="0">
                <a:latin typeface="Arial Black"/>
                <a:cs typeface="Arial Black"/>
              </a:rPr>
              <a:t> </a:t>
            </a:r>
            <a:r>
              <a:rPr sz="4050" spc="-275" dirty="0">
                <a:latin typeface="Arial Black"/>
                <a:cs typeface="Arial Black"/>
              </a:rPr>
              <a:t>loans</a:t>
            </a:r>
            <a:r>
              <a:rPr sz="4050" spc="-365" dirty="0">
                <a:latin typeface="Arial Black"/>
                <a:cs typeface="Arial Black"/>
              </a:rPr>
              <a:t> </a:t>
            </a:r>
            <a:r>
              <a:rPr sz="4050" spc="-310" dirty="0">
                <a:latin typeface="Arial Black"/>
                <a:cs typeface="Arial Black"/>
              </a:rPr>
              <a:t>are</a:t>
            </a:r>
            <a:r>
              <a:rPr sz="4050" spc="-370" dirty="0">
                <a:latin typeface="Arial Black"/>
                <a:cs typeface="Arial Black"/>
              </a:rPr>
              <a:t> </a:t>
            </a:r>
            <a:r>
              <a:rPr sz="4050" spc="-254" dirty="0">
                <a:latin typeface="Arial Black"/>
                <a:cs typeface="Arial Black"/>
              </a:rPr>
              <a:t>clearly</a:t>
            </a:r>
            <a:r>
              <a:rPr sz="4050" spc="-365" dirty="0">
                <a:latin typeface="Arial Black"/>
                <a:cs typeface="Arial Black"/>
              </a:rPr>
              <a:t> </a:t>
            </a:r>
            <a:r>
              <a:rPr sz="4050" spc="-85" dirty="0">
                <a:latin typeface="Arial Black"/>
                <a:cs typeface="Arial Black"/>
              </a:rPr>
              <a:t>visible. </a:t>
            </a:r>
            <a:r>
              <a:rPr sz="4050" spc="-229" dirty="0">
                <a:latin typeface="Arial Black"/>
                <a:cs typeface="Arial Black"/>
              </a:rPr>
              <a:t>Popular</a:t>
            </a:r>
            <a:r>
              <a:rPr sz="4050" spc="-365" dirty="0">
                <a:latin typeface="Arial Black"/>
                <a:cs typeface="Arial Black"/>
              </a:rPr>
              <a:t> </a:t>
            </a:r>
            <a:r>
              <a:rPr sz="4050" spc="-305" dirty="0">
                <a:latin typeface="Arial Black"/>
                <a:cs typeface="Arial Black"/>
              </a:rPr>
              <a:t>books</a:t>
            </a:r>
            <a:r>
              <a:rPr sz="4050" spc="-365" dirty="0">
                <a:latin typeface="Arial Black"/>
                <a:cs typeface="Arial Black"/>
              </a:rPr>
              <a:t> </a:t>
            </a:r>
            <a:r>
              <a:rPr sz="4050" spc="-235" dirty="0">
                <a:latin typeface="Arial Black"/>
                <a:cs typeface="Arial Black"/>
              </a:rPr>
              <a:t>and</a:t>
            </a:r>
            <a:r>
              <a:rPr sz="4050" spc="-365" dirty="0">
                <a:latin typeface="Arial Black"/>
                <a:cs typeface="Arial Black"/>
              </a:rPr>
              <a:t> </a:t>
            </a:r>
            <a:r>
              <a:rPr sz="4050" spc="-245" dirty="0">
                <a:latin typeface="Arial Black"/>
                <a:cs typeface="Arial Black"/>
              </a:rPr>
              <a:t>authors</a:t>
            </a:r>
            <a:r>
              <a:rPr sz="4050" spc="-365" dirty="0">
                <a:latin typeface="Arial Black"/>
                <a:cs typeface="Arial Black"/>
              </a:rPr>
              <a:t> </a:t>
            </a:r>
            <a:r>
              <a:rPr sz="4050" spc="-380" dirty="0">
                <a:latin typeface="Arial Black"/>
                <a:cs typeface="Arial Black"/>
              </a:rPr>
              <a:t>show</a:t>
            </a:r>
            <a:r>
              <a:rPr sz="4050" spc="-365" dirty="0">
                <a:latin typeface="Arial Black"/>
                <a:cs typeface="Arial Black"/>
              </a:rPr>
              <a:t> </a:t>
            </a:r>
            <a:r>
              <a:rPr sz="4050" spc="-250" dirty="0">
                <a:latin typeface="Arial Black"/>
                <a:cs typeface="Arial Black"/>
              </a:rPr>
              <a:t>higher</a:t>
            </a:r>
            <a:r>
              <a:rPr sz="4050" spc="-365" dirty="0">
                <a:latin typeface="Arial Black"/>
                <a:cs typeface="Arial Black"/>
              </a:rPr>
              <a:t> </a:t>
            </a:r>
            <a:r>
              <a:rPr sz="4050" spc="-45" dirty="0">
                <a:latin typeface="Arial Black"/>
                <a:cs typeface="Arial Black"/>
              </a:rPr>
              <a:t>demand.</a:t>
            </a:r>
            <a:endParaRPr sz="4050" dirty="0">
              <a:latin typeface="Arial Black"/>
              <a:cs typeface="Arial Black"/>
            </a:endParaRPr>
          </a:p>
          <a:p>
            <a:pPr marL="61594">
              <a:lnSpc>
                <a:spcPct val="100000"/>
              </a:lnSpc>
              <a:spcBef>
                <a:spcPts val="765"/>
              </a:spcBef>
            </a:pPr>
            <a:r>
              <a:rPr sz="4050" spc="-225" dirty="0">
                <a:latin typeface="Arial Black"/>
                <a:cs typeface="Arial Black"/>
              </a:rPr>
              <a:t>Branch-</a:t>
            </a:r>
            <a:r>
              <a:rPr sz="4050" spc="-420" dirty="0">
                <a:latin typeface="Arial Black"/>
                <a:cs typeface="Arial Black"/>
              </a:rPr>
              <a:t>wise</a:t>
            </a:r>
            <a:r>
              <a:rPr sz="4050" spc="-360" dirty="0">
                <a:latin typeface="Arial Black"/>
                <a:cs typeface="Arial Black"/>
              </a:rPr>
              <a:t> </a:t>
            </a:r>
            <a:r>
              <a:rPr sz="4050" spc="-225" dirty="0">
                <a:latin typeface="Arial Black"/>
                <a:cs typeface="Arial Black"/>
              </a:rPr>
              <a:t>loan</a:t>
            </a:r>
            <a:r>
              <a:rPr sz="4050" spc="-360" dirty="0">
                <a:latin typeface="Arial Black"/>
                <a:cs typeface="Arial Black"/>
              </a:rPr>
              <a:t> </a:t>
            </a:r>
            <a:r>
              <a:rPr sz="4050" spc="-265" dirty="0">
                <a:latin typeface="Arial Black"/>
                <a:cs typeface="Arial Black"/>
              </a:rPr>
              <a:t>Performance</a:t>
            </a:r>
            <a:r>
              <a:rPr sz="4050" spc="-360" dirty="0">
                <a:latin typeface="Arial Black"/>
                <a:cs typeface="Arial Black"/>
              </a:rPr>
              <a:t> </a:t>
            </a:r>
            <a:r>
              <a:rPr sz="4050" spc="-370" dirty="0">
                <a:latin typeface="Arial Black"/>
                <a:cs typeface="Arial Black"/>
              </a:rPr>
              <a:t>Varies</a:t>
            </a:r>
            <a:endParaRPr sz="405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4050" spc="-280" dirty="0">
                <a:latin typeface="Arial Black"/>
                <a:cs typeface="Arial Black"/>
              </a:rPr>
              <a:t>Small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215" dirty="0">
                <a:latin typeface="Arial Black"/>
                <a:cs typeface="Arial Black"/>
              </a:rPr>
              <a:t>Group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110" dirty="0">
                <a:latin typeface="Arial Black"/>
                <a:cs typeface="Arial Black"/>
              </a:rPr>
              <a:t>of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295" dirty="0">
                <a:latin typeface="Arial Black"/>
                <a:cs typeface="Arial Black"/>
              </a:rPr>
              <a:t>Borrowers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280" dirty="0">
                <a:latin typeface="Arial Black"/>
                <a:cs typeface="Arial Black"/>
              </a:rPr>
              <a:t>Account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120" dirty="0">
                <a:latin typeface="Arial Black"/>
                <a:cs typeface="Arial Black"/>
              </a:rPr>
              <a:t>for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229" dirty="0">
                <a:latin typeface="Arial Black"/>
                <a:cs typeface="Arial Black"/>
              </a:rPr>
              <a:t>Most</a:t>
            </a:r>
            <a:r>
              <a:rPr sz="4050" spc="-385" dirty="0">
                <a:latin typeface="Arial Black"/>
                <a:cs typeface="Arial Black"/>
              </a:rPr>
              <a:t> </a:t>
            </a:r>
            <a:r>
              <a:rPr sz="4050" spc="-335" dirty="0" smtClean="0">
                <a:latin typeface="Arial Black"/>
                <a:cs typeface="Arial Black"/>
              </a:rPr>
              <a:t>Loans</a:t>
            </a:r>
            <a:endParaRPr sz="4050" dirty="0" smtClean="0">
              <a:latin typeface="Arial Black"/>
              <a:cs typeface="Arial Black"/>
            </a:endParaRPr>
          </a:p>
          <a:p>
            <a:pPr marL="7120255">
              <a:lnSpc>
                <a:spcPct val="100000"/>
              </a:lnSpc>
              <a:spcBef>
                <a:spcPts val="3579"/>
              </a:spcBef>
            </a:pPr>
            <a:r>
              <a:rPr sz="6900" spc="-500" dirty="0" smtClean="0">
                <a:solidFill>
                  <a:srgbClr val="FFFFFF"/>
                </a:solidFill>
                <a:latin typeface="Arial Black"/>
                <a:cs typeface="Arial Black"/>
              </a:rPr>
              <a:t>Recommendations</a:t>
            </a:r>
            <a:endParaRPr sz="6900" dirty="0">
              <a:latin typeface="Arial Black"/>
              <a:cs typeface="Arial Black"/>
            </a:endParaRPr>
          </a:p>
          <a:p>
            <a:pPr marL="6788784" marR="5080" indent="-99060">
              <a:lnSpc>
                <a:spcPct val="117200"/>
              </a:lnSpc>
              <a:spcBef>
                <a:spcPts val="1430"/>
              </a:spcBef>
            </a:pPr>
            <a:r>
              <a:rPr sz="4000" spc="-295" dirty="0">
                <a:latin typeface="Arial Black"/>
                <a:cs typeface="Arial Black"/>
              </a:rPr>
              <a:t>Balance</a:t>
            </a:r>
            <a:r>
              <a:rPr sz="4000" spc="-360" dirty="0">
                <a:latin typeface="Arial Black"/>
                <a:cs typeface="Arial Black"/>
              </a:rPr>
              <a:t> </a:t>
            </a:r>
            <a:r>
              <a:rPr sz="4000" spc="-290" dirty="0">
                <a:latin typeface="Arial Black"/>
                <a:cs typeface="Arial Black"/>
              </a:rPr>
              <a:t>Book</a:t>
            </a:r>
            <a:r>
              <a:rPr sz="4000" spc="-360" dirty="0">
                <a:latin typeface="Arial Black"/>
                <a:cs typeface="Arial Black"/>
              </a:rPr>
              <a:t> </a:t>
            </a:r>
            <a:r>
              <a:rPr sz="4000" spc="-175" dirty="0">
                <a:latin typeface="Arial Black"/>
                <a:cs typeface="Arial Black"/>
              </a:rPr>
              <a:t>Inventory</a:t>
            </a:r>
            <a:r>
              <a:rPr sz="4000" spc="-355" dirty="0">
                <a:latin typeface="Arial Black"/>
                <a:cs typeface="Arial Black"/>
              </a:rPr>
              <a:t> </a:t>
            </a:r>
            <a:r>
              <a:rPr sz="4000" spc="-325" dirty="0">
                <a:latin typeface="Arial Black"/>
                <a:cs typeface="Arial Black"/>
              </a:rPr>
              <a:t>Across</a:t>
            </a:r>
            <a:r>
              <a:rPr sz="4000" spc="-360" dirty="0">
                <a:latin typeface="Arial Black"/>
                <a:cs typeface="Arial Black"/>
              </a:rPr>
              <a:t> </a:t>
            </a:r>
            <a:r>
              <a:rPr sz="4000" spc="-300" dirty="0">
                <a:latin typeface="Arial Black"/>
                <a:cs typeface="Arial Black"/>
              </a:rPr>
              <a:t>Branches </a:t>
            </a:r>
            <a:r>
              <a:rPr sz="4000" spc="-305" dirty="0">
                <a:latin typeface="Arial Black"/>
                <a:cs typeface="Arial Black"/>
              </a:rPr>
              <a:t>Increase</a:t>
            </a:r>
            <a:r>
              <a:rPr sz="4000" spc="-345" dirty="0">
                <a:latin typeface="Arial Black"/>
                <a:cs typeface="Arial Black"/>
              </a:rPr>
              <a:t> </a:t>
            </a:r>
            <a:r>
              <a:rPr sz="4000" spc="-254" dirty="0">
                <a:latin typeface="Arial Black"/>
                <a:cs typeface="Arial Black"/>
              </a:rPr>
              <a:t>Copies</a:t>
            </a:r>
            <a:r>
              <a:rPr sz="4000" spc="-345" dirty="0">
                <a:latin typeface="Arial Black"/>
                <a:cs typeface="Arial Black"/>
              </a:rPr>
              <a:t> </a:t>
            </a:r>
            <a:r>
              <a:rPr sz="4000" spc="-90" dirty="0">
                <a:latin typeface="Arial Black"/>
                <a:cs typeface="Arial Black"/>
              </a:rPr>
              <a:t>of</a:t>
            </a:r>
            <a:r>
              <a:rPr sz="4000" spc="-340" dirty="0">
                <a:latin typeface="Arial Black"/>
                <a:cs typeface="Arial Black"/>
              </a:rPr>
              <a:t> </a:t>
            </a:r>
            <a:r>
              <a:rPr sz="4000" spc="-150" dirty="0">
                <a:latin typeface="Arial Black"/>
                <a:cs typeface="Arial Black"/>
              </a:rPr>
              <a:t>High-</a:t>
            </a:r>
            <a:r>
              <a:rPr sz="4000" spc="-215" dirty="0">
                <a:latin typeface="Arial Black"/>
                <a:cs typeface="Arial Black"/>
              </a:rPr>
              <a:t>Demand</a:t>
            </a:r>
            <a:r>
              <a:rPr sz="4000" spc="-345" dirty="0">
                <a:latin typeface="Arial Black"/>
                <a:cs typeface="Arial Black"/>
              </a:rPr>
              <a:t> </a:t>
            </a:r>
            <a:r>
              <a:rPr sz="4000" spc="-340" dirty="0">
                <a:latin typeface="Arial Black"/>
                <a:cs typeface="Arial Black"/>
              </a:rPr>
              <a:t>Books </a:t>
            </a:r>
            <a:r>
              <a:rPr sz="4000" spc="-210" dirty="0">
                <a:latin typeface="Arial Black"/>
                <a:cs typeface="Arial Black"/>
              </a:rPr>
              <a:t>Improve</a:t>
            </a:r>
            <a:r>
              <a:rPr sz="4000" spc="-345" dirty="0">
                <a:latin typeface="Arial Black"/>
                <a:cs typeface="Arial Black"/>
              </a:rPr>
              <a:t> </a:t>
            </a:r>
            <a:r>
              <a:rPr sz="4000" spc="-260" dirty="0">
                <a:latin typeface="Arial Black"/>
                <a:cs typeface="Arial Black"/>
              </a:rPr>
              <a:t>Loan</a:t>
            </a:r>
            <a:r>
              <a:rPr sz="4000" spc="-345" dirty="0">
                <a:latin typeface="Arial Black"/>
                <a:cs typeface="Arial Black"/>
              </a:rPr>
              <a:t> </a:t>
            </a:r>
            <a:r>
              <a:rPr sz="4000" spc="-204" dirty="0">
                <a:latin typeface="Arial Black"/>
                <a:cs typeface="Arial Black"/>
              </a:rPr>
              <a:t>and</a:t>
            </a:r>
            <a:r>
              <a:rPr sz="4000" spc="-345" dirty="0">
                <a:latin typeface="Arial Black"/>
                <a:cs typeface="Arial Black"/>
              </a:rPr>
              <a:t> </a:t>
            </a:r>
            <a:r>
              <a:rPr sz="4000" spc="-95" dirty="0">
                <a:latin typeface="Arial Black"/>
                <a:cs typeface="Arial Black"/>
              </a:rPr>
              <a:t>Due-</a:t>
            </a:r>
            <a:r>
              <a:rPr sz="4000" spc="-235" dirty="0">
                <a:latin typeface="Arial Black"/>
                <a:cs typeface="Arial Black"/>
              </a:rPr>
              <a:t>Date</a:t>
            </a:r>
            <a:r>
              <a:rPr sz="4000" spc="-345" dirty="0">
                <a:latin typeface="Arial Black"/>
                <a:cs typeface="Arial Black"/>
              </a:rPr>
              <a:t> </a:t>
            </a:r>
            <a:r>
              <a:rPr sz="4000" spc="-30" dirty="0">
                <a:latin typeface="Arial Black"/>
                <a:cs typeface="Arial Black"/>
              </a:rPr>
              <a:t>Monitoring </a:t>
            </a:r>
            <a:r>
              <a:rPr sz="4000" spc="-370" dirty="0">
                <a:latin typeface="Arial Black"/>
                <a:cs typeface="Arial Black"/>
              </a:rPr>
              <a:t>Engage</a:t>
            </a:r>
            <a:r>
              <a:rPr sz="4000" spc="-350" dirty="0">
                <a:latin typeface="Arial Black"/>
                <a:cs typeface="Arial Black"/>
              </a:rPr>
              <a:t> </a:t>
            </a:r>
            <a:r>
              <a:rPr sz="4000" spc="-250" dirty="0">
                <a:latin typeface="Arial Black"/>
                <a:cs typeface="Arial Black"/>
              </a:rPr>
              <a:t>Inactive</a:t>
            </a:r>
            <a:r>
              <a:rPr sz="4000" spc="-345" dirty="0">
                <a:latin typeface="Arial Black"/>
                <a:cs typeface="Arial Black"/>
              </a:rPr>
              <a:t> </a:t>
            </a:r>
            <a:r>
              <a:rPr sz="4000" spc="-270" dirty="0">
                <a:latin typeface="Arial Black"/>
                <a:cs typeface="Arial Black"/>
              </a:rPr>
              <a:t>Borrowers</a:t>
            </a:r>
            <a:endParaRPr sz="40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7281" y="205736"/>
              <a:ext cx="14786610" cy="2058035"/>
            </a:xfrm>
            <a:custGeom>
              <a:avLst/>
              <a:gdLst/>
              <a:ahLst/>
              <a:cxnLst/>
              <a:rect l="l" t="t" r="r" b="b"/>
              <a:pathLst>
                <a:path w="14786610" h="2058035">
                  <a:moveTo>
                    <a:pt x="14271794" y="2058035"/>
                  </a:moveTo>
                  <a:lnTo>
                    <a:pt x="514509" y="2058035"/>
                  </a:lnTo>
                  <a:lnTo>
                    <a:pt x="467678" y="2055933"/>
                  </a:lnTo>
                  <a:lnTo>
                    <a:pt x="422025" y="2049746"/>
                  </a:lnTo>
                  <a:lnTo>
                    <a:pt x="377732" y="2039657"/>
                  </a:lnTo>
                  <a:lnTo>
                    <a:pt x="334980" y="2025847"/>
                  </a:lnTo>
                  <a:lnTo>
                    <a:pt x="293951" y="2008497"/>
                  </a:lnTo>
                  <a:lnTo>
                    <a:pt x="254826" y="1987790"/>
                  </a:lnTo>
                  <a:lnTo>
                    <a:pt x="217788" y="1963907"/>
                  </a:lnTo>
                  <a:lnTo>
                    <a:pt x="183017" y="1937029"/>
                  </a:lnTo>
                  <a:lnTo>
                    <a:pt x="150696" y="1907339"/>
                  </a:lnTo>
                  <a:lnTo>
                    <a:pt x="121006" y="1875018"/>
                  </a:lnTo>
                  <a:lnTo>
                    <a:pt x="94128" y="1840247"/>
                  </a:lnTo>
                  <a:lnTo>
                    <a:pt x="70245" y="1803209"/>
                  </a:lnTo>
                  <a:lnTo>
                    <a:pt x="49538" y="1764084"/>
                  </a:lnTo>
                  <a:lnTo>
                    <a:pt x="32188" y="1723055"/>
                  </a:lnTo>
                  <a:lnTo>
                    <a:pt x="18378" y="1680303"/>
                  </a:lnTo>
                  <a:lnTo>
                    <a:pt x="8289" y="1636010"/>
                  </a:lnTo>
                  <a:lnTo>
                    <a:pt x="2102" y="1590357"/>
                  </a:lnTo>
                  <a:lnTo>
                    <a:pt x="0" y="1543527"/>
                  </a:lnTo>
                  <a:lnTo>
                    <a:pt x="0" y="514509"/>
                  </a:lnTo>
                  <a:lnTo>
                    <a:pt x="2102" y="467678"/>
                  </a:lnTo>
                  <a:lnTo>
                    <a:pt x="8289" y="422025"/>
                  </a:lnTo>
                  <a:lnTo>
                    <a:pt x="18378" y="377732"/>
                  </a:lnTo>
                  <a:lnTo>
                    <a:pt x="32188" y="334980"/>
                  </a:lnTo>
                  <a:lnTo>
                    <a:pt x="49538" y="293951"/>
                  </a:lnTo>
                  <a:lnTo>
                    <a:pt x="70245" y="254826"/>
                  </a:lnTo>
                  <a:lnTo>
                    <a:pt x="94128" y="217788"/>
                  </a:lnTo>
                  <a:lnTo>
                    <a:pt x="121006" y="183017"/>
                  </a:lnTo>
                  <a:lnTo>
                    <a:pt x="150696" y="150696"/>
                  </a:lnTo>
                  <a:lnTo>
                    <a:pt x="183017" y="121006"/>
                  </a:lnTo>
                  <a:lnTo>
                    <a:pt x="217788" y="94128"/>
                  </a:lnTo>
                  <a:lnTo>
                    <a:pt x="254826" y="70245"/>
                  </a:lnTo>
                  <a:lnTo>
                    <a:pt x="293951" y="49538"/>
                  </a:lnTo>
                  <a:lnTo>
                    <a:pt x="334980" y="32188"/>
                  </a:lnTo>
                  <a:lnTo>
                    <a:pt x="377732" y="18378"/>
                  </a:lnTo>
                  <a:lnTo>
                    <a:pt x="422025" y="8289"/>
                  </a:lnTo>
                  <a:lnTo>
                    <a:pt x="467678" y="2102"/>
                  </a:lnTo>
                  <a:lnTo>
                    <a:pt x="514509" y="0"/>
                  </a:lnTo>
                  <a:lnTo>
                    <a:pt x="14271794" y="0"/>
                  </a:lnTo>
                  <a:lnTo>
                    <a:pt x="14318625" y="2102"/>
                  </a:lnTo>
                  <a:lnTo>
                    <a:pt x="14364278" y="8289"/>
                  </a:lnTo>
                  <a:lnTo>
                    <a:pt x="14408571" y="18378"/>
                  </a:lnTo>
                  <a:lnTo>
                    <a:pt x="14451323" y="32188"/>
                  </a:lnTo>
                  <a:lnTo>
                    <a:pt x="14492352" y="49538"/>
                  </a:lnTo>
                  <a:lnTo>
                    <a:pt x="14531477" y="70245"/>
                  </a:lnTo>
                  <a:lnTo>
                    <a:pt x="14568515" y="94128"/>
                  </a:lnTo>
                  <a:lnTo>
                    <a:pt x="14603286" y="121006"/>
                  </a:lnTo>
                  <a:lnTo>
                    <a:pt x="14635607" y="150696"/>
                  </a:lnTo>
                  <a:lnTo>
                    <a:pt x="14665297" y="183017"/>
                  </a:lnTo>
                  <a:lnTo>
                    <a:pt x="14692174" y="217788"/>
                  </a:lnTo>
                  <a:lnTo>
                    <a:pt x="14716058" y="254826"/>
                  </a:lnTo>
                  <a:lnTo>
                    <a:pt x="14736765" y="293951"/>
                  </a:lnTo>
                  <a:lnTo>
                    <a:pt x="14754114" y="334980"/>
                  </a:lnTo>
                  <a:lnTo>
                    <a:pt x="14767924" y="377732"/>
                  </a:lnTo>
                  <a:lnTo>
                    <a:pt x="14778014" y="422025"/>
                  </a:lnTo>
                  <a:lnTo>
                    <a:pt x="14784200" y="467678"/>
                  </a:lnTo>
                  <a:lnTo>
                    <a:pt x="14786303" y="514509"/>
                  </a:lnTo>
                  <a:lnTo>
                    <a:pt x="14786303" y="1543527"/>
                  </a:lnTo>
                  <a:lnTo>
                    <a:pt x="14784200" y="1590357"/>
                  </a:lnTo>
                  <a:lnTo>
                    <a:pt x="14778014" y="1636010"/>
                  </a:lnTo>
                  <a:lnTo>
                    <a:pt x="14767924" y="1680303"/>
                  </a:lnTo>
                  <a:lnTo>
                    <a:pt x="14754114" y="1723055"/>
                  </a:lnTo>
                  <a:lnTo>
                    <a:pt x="14736765" y="1764084"/>
                  </a:lnTo>
                  <a:lnTo>
                    <a:pt x="14716058" y="1803209"/>
                  </a:lnTo>
                  <a:lnTo>
                    <a:pt x="14692174" y="1840247"/>
                  </a:lnTo>
                  <a:lnTo>
                    <a:pt x="14665297" y="1875018"/>
                  </a:lnTo>
                  <a:lnTo>
                    <a:pt x="14635607" y="1907339"/>
                  </a:lnTo>
                  <a:lnTo>
                    <a:pt x="14603286" y="1937029"/>
                  </a:lnTo>
                  <a:lnTo>
                    <a:pt x="14568515" y="1963907"/>
                  </a:lnTo>
                  <a:lnTo>
                    <a:pt x="14531477" y="1987790"/>
                  </a:lnTo>
                  <a:lnTo>
                    <a:pt x="14492352" y="2008497"/>
                  </a:lnTo>
                  <a:lnTo>
                    <a:pt x="14451323" y="2025847"/>
                  </a:lnTo>
                  <a:lnTo>
                    <a:pt x="14408571" y="2039657"/>
                  </a:lnTo>
                  <a:lnTo>
                    <a:pt x="14364278" y="2049746"/>
                  </a:lnTo>
                  <a:lnTo>
                    <a:pt x="14318625" y="2055933"/>
                  </a:lnTo>
                  <a:lnTo>
                    <a:pt x="14271794" y="2058035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168" rIns="0" bIns="0" rtlCol="0">
            <a:spAutoFit/>
          </a:bodyPr>
          <a:lstStyle/>
          <a:p>
            <a:pPr marL="3098165">
              <a:lnSpc>
                <a:spcPct val="100000"/>
              </a:lnSpc>
              <a:spcBef>
                <a:spcPts val="100"/>
              </a:spcBef>
            </a:pPr>
            <a:r>
              <a:rPr spc="-565" dirty="0"/>
              <a:t>Conclusion</a:t>
            </a:r>
          </a:p>
        </p:txBody>
      </p:sp>
      <p:sp>
        <p:nvSpPr>
          <p:cNvPr id="6" name="object 6"/>
          <p:cNvSpPr/>
          <p:nvPr/>
        </p:nvSpPr>
        <p:spPr>
          <a:xfrm>
            <a:off x="232081" y="2779067"/>
            <a:ext cx="18019395" cy="5951220"/>
          </a:xfrm>
          <a:custGeom>
            <a:avLst/>
            <a:gdLst/>
            <a:ahLst/>
            <a:cxnLst/>
            <a:rect l="l" t="t" r="r" b="b"/>
            <a:pathLst>
              <a:path w="18019395" h="5951220">
                <a:moveTo>
                  <a:pt x="7022135" y="5951032"/>
                </a:moveTo>
                <a:lnTo>
                  <a:pt x="202030" y="5951032"/>
                </a:lnTo>
                <a:lnTo>
                  <a:pt x="155706" y="5945696"/>
                </a:lnTo>
                <a:lnTo>
                  <a:pt x="113182" y="5930497"/>
                </a:lnTo>
                <a:lnTo>
                  <a:pt x="75670" y="5906648"/>
                </a:lnTo>
                <a:lnTo>
                  <a:pt x="44383" y="5875361"/>
                </a:lnTo>
                <a:lnTo>
                  <a:pt x="20534" y="5837849"/>
                </a:lnTo>
                <a:lnTo>
                  <a:pt x="5335" y="5795325"/>
                </a:lnTo>
                <a:lnTo>
                  <a:pt x="0" y="5749001"/>
                </a:lnTo>
                <a:lnTo>
                  <a:pt x="0" y="202030"/>
                </a:lnTo>
                <a:lnTo>
                  <a:pt x="5335" y="155706"/>
                </a:lnTo>
                <a:lnTo>
                  <a:pt x="20534" y="113182"/>
                </a:lnTo>
                <a:lnTo>
                  <a:pt x="44383" y="75670"/>
                </a:lnTo>
                <a:lnTo>
                  <a:pt x="75670" y="44383"/>
                </a:lnTo>
                <a:lnTo>
                  <a:pt x="113182" y="20534"/>
                </a:lnTo>
                <a:lnTo>
                  <a:pt x="155706" y="5335"/>
                </a:lnTo>
                <a:lnTo>
                  <a:pt x="202030" y="0"/>
                </a:lnTo>
                <a:lnTo>
                  <a:pt x="17718167" y="0"/>
                </a:lnTo>
                <a:lnTo>
                  <a:pt x="17757764" y="3917"/>
                </a:lnTo>
                <a:lnTo>
                  <a:pt x="17795479" y="15378"/>
                </a:lnTo>
                <a:lnTo>
                  <a:pt x="17830252" y="33943"/>
                </a:lnTo>
                <a:lnTo>
                  <a:pt x="17861022" y="59173"/>
                </a:lnTo>
                <a:lnTo>
                  <a:pt x="17886252" y="89943"/>
                </a:lnTo>
                <a:lnTo>
                  <a:pt x="17904817" y="124716"/>
                </a:lnTo>
                <a:lnTo>
                  <a:pt x="17916278" y="162432"/>
                </a:lnTo>
                <a:lnTo>
                  <a:pt x="17920196" y="202030"/>
                </a:lnTo>
                <a:lnTo>
                  <a:pt x="17920196" y="606091"/>
                </a:lnTo>
                <a:lnTo>
                  <a:pt x="17916278" y="645689"/>
                </a:lnTo>
                <a:lnTo>
                  <a:pt x="17904817" y="683404"/>
                </a:lnTo>
                <a:lnTo>
                  <a:pt x="17886252" y="718177"/>
                </a:lnTo>
                <a:lnTo>
                  <a:pt x="17861022" y="748948"/>
                </a:lnTo>
                <a:lnTo>
                  <a:pt x="17830252" y="774177"/>
                </a:lnTo>
                <a:lnTo>
                  <a:pt x="17795479" y="792742"/>
                </a:lnTo>
                <a:lnTo>
                  <a:pt x="17757764" y="804203"/>
                </a:lnTo>
                <a:lnTo>
                  <a:pt x="17718167" y="808121"/>
                </a:lnTo>
                <a:lnTo>
                  <a:pt x="17455875" y="808121"/>
                </a:lnTo>
                <a:lnTo>
                  <a:pt x="17416277" y="812039"/>
                </a:lnTo>
                <a:lnTo>
                  <a:pt x="17378562" y="823500"/>
                </a:lnTo>
                <a:lnTo>
                  <a:pt x="17343789" y="842064"/>
                </a:lnTo>
                <a:lnTo>
                  <a:pt x="17313019" y="867294"/>
                </a:lnTo>
                <a:lnTo>
                  <a:pt x="17287789" y="898065"/>
                </a:lnTo>
                <a:lnTo>
                  <a:pt x="17269224" y="932838"/>
                </a:lnTo>
                <a:lnTo>
                  <a:pt x="17257763" y="970553"/>
                </a:lnTo>
                <a:lnTo>
                  <a:pt x="17253845" y="1010151"/>
                </a:lnTo>
                <a:lnTo>
                  <a:pt x="17253845" y="1083697"/>
                </a:lnTo>
                <a:lnTo>
                  <a:pt x="17257763" y="1123295"/>
                </a:lnTo>
                <a:lnTo>
                  <a:pt x="17269224" y="1161010"/>
                </a:lnTo>
                <a:lnTo>
                  <a:pt x="17287789" y="1195783"/>
                </a:lnTo>
                <a:lnTo>
                  <a:pt x="17313019" y="1226554"/>
                </a:lnTo>
                <a:lnTo>
                  <a:pt x="17343789" y="1251784"/>
                </a:lnTo>
                <a:lnTo>
                  <a:pt x="17378562" y="1270348"/>
                </a:lnTo>
                <a:lnTo>
                  <a:pt x="17416277" y="1281809"/>
                </a:lnTo>
                <a:lnTo>
                  <a:pt x="17455875" y="1285727"/>
                </a:lnTo>
                <a:lnTo>
                  <a:pt x="17645342" y="1285727"/>
                </a:lnTo>
                <a:lnTo>
                  <a:pt x="17684940" y="1289645"/>
                </a:lnTo>
                <a:lnTo>
                  <a:pt x="17722655" y="1301106"/>
                </a:lnTo>
                <a:lnTo>
                  <a:pt x="17757428" y="1319671"/>
                </a:lnTo>
                <a:lnTo>
                  <a:pt x="17788198" y="1344901"/>
                </a:lnTo>
                <a:lnTo>
                  <a:pt x="17813428" y="1375671"/>
                </a:lnTo>
                <a:lnTo>
                  <a:pt x="17831993" y="1410444"/>
                </a:lnTo>
                <a:lnTo>
                  <a:pt x="17843453" y="1448159"/>
                </a:lnTo>
                <a:lnTo>
                  <a:pt x="17847371" y="1487757"/>
                </a:lnTo>
                <a:lnTo>
                  <a:pt x="17847371" y="1982005"/>
                </a:lnTo>
                <a:lnTo>
                  <a:pt x="17842236" y="2017108"/>
                </a:lnTo>
                <a:lnTo>
                  <a:pt x="17827629" y="2048676"/>
                </a:lnTo>
                <a:lnTo>
                  <a:pt x="17804742" y="2074869"/>
                </a:lnTo>
                <a:lnTo>
                  <a:pt x="17744796" y="2112828"/>
                </a:lnTo>
                <a:lnTo>
                  <a:pt x="17721908" y="2139021"/>
                </a:lnTo>
                <a:lnTo>
                  <a:pt x="17707300" y="2170589"/>
                </a:lnTo>
                <a:lnTo>
                  <a:pt x="17702166" y="2205692"/>
                </a:lnTo>
                <a:lnTo>
                  <a:pt x="17702166" y="3177546"/>
                </a:lnTo>
                <a:lnTo>
                  <a:pt x="17698248" y="3217144"/>
                </a:lnTo>
                <a:lnTo>
                  <a:pt x="17686787" y="3254859"/>
                </a:lnTo>
                <a:lnTo>
                  <a:pt x="17668222" y="3289632"/>
                </a:lnTo>
                <a:lnTo>
                  <a:pt x="17642992" y="3320403"/>
                </a:lnTo>
                <a:lnTo>
                  <a:pt x="17612222" y="3345633"/>
                </a:lnTo>
                <a:lnTo>
                  <a:pt x="17577449" y="3364197"/>
                </a:lnTo>
                <a:lnTo>
                  <a:pt x="17539734" y="3375658"/>
                </a:lnTo>
                <a:lnTo>
                  <a:pt x="17500136" y="3379576"/>
                </a:lnTo>
                <a:lnTo>
                  <a:pt x="17378324" y="3379576"/>
                </a:lnTo>
                <a:lnTo>
                  <a:pt x="17338726" y="3383494"/>
                </a:lnTo>
                <a:lnTo>
                  <a:pt x="17301010" y="3394955"/>
                </a:lnTo>
                <a:lnTo>
                  <a:pt x="17266237" y="3413520"/>
                </a:lnTo>
                <a:lnTo>
                  <a:pt x="17235467" y="3438750"/>
                </a:lnTo>
                <a:lnTo>
                  <a:pt x="17210237" y="3469520"/>
                </a:lnTo>
                <a:lnTo>
                  <a:pt x="17191673" y="3504293"/>
                </a:lnTo>
                <a:lnTo>
                  <a:pt x="17180212" y="3542008"/>
                </a:lnTo>
                <a:lnTo>
                  <a:pt x="17176294" y="3581606"/>
                </a:lnTo>
                <a:lnTo>
                  <a:pt x="17176294" y="3655152"/>
                </a:lnTo>
                <a:lnTo>
                  <a:pt x="17180212" y="3694750"/>
                </a:lnTo>
                <a:lnTo>
                  <a:pt x="17191673" y="3732466"/>
                </a:lnTo>
                <a:lnTo>
                  <a:pt x="17210237" y="3767239"/>
                </a:lnTo>
                <a:lnTo>
                  <a:pt x="17235467" y="3798009"/>
                </a:lnTo>
                <a:lnTo>
                  <a:pt x="17266237" y="3823239"/>
                </a:lnTo>
                <a:lnTo>
                  <a:pt x="17301010" y="3841804"/>
                </a:lnTo>
                <a:lnTo>
                  <a:pt x="17338726" y="3853265"/>
                </a:lnTo>
                <a:lnTo>
                  <a:pt x="17378324" y="3857182"/>
                </a:lnTo>
                <a:lnTo>
                  <a:pt x="17816989" y="3857182"/>
                </a:lnTo>
                <a:lnTo>
                  <a:pt x="17856587" y="3861100"/>
                </a:lnTo>
                <a:lnTo>
                  <a:pt x="17894302" y="3872561"/>
                </a:lnTo>
                <a:lnTo>
                  <a:pt x="17929075" y="3891126"/>
                </a:lnTo>
                <a:lnTo>
                  <a:pt x="17959845" y="3916356"/>
                </a:lnTo>
                <a:lnTo>
                  <a:pt x="17985075" y="3947126"/>
                </a:lnTo>
                <a:lnTo>
                  <a:pt x="18003640" y="3981899"/>
                </a:lnTo>
                <a:lnTo>
                  <a:pt x="18015100" y="4019614"/>
                </a:lnTo>
                <a:lnTo>
                  <a:pt x="18019018" y="4059213"/>
                </a:lnTo>
                <a:lnTo>
                  <a:pt x="18019018" y="4463273"/>
                </a:lnTo>
                <a:lnTo>
                  <a:pt x="18015100" y="4502872"/>
                </a:lnTo>
                <a:lnTo>
                  <a:pt x="18003640" y="4540587"/>
                </a:lnTo>
                <a:lnTo>
                  <a:pt x="17985075" y="4575360"/>
                </a:lnTo>
                <a:lnTo>
                  <a:pt x="17959845" y="4606130"/>
                </a:lnTo>
                <a:lnTo>
                  <a:pt x="17929075" y="4631360"/>
                </a:lnTo>
                <a:lnTo>
                  <a:pt x="17894302" y="4649925"/>
                </a:lnTo>
                <a:lnTo>
                  <a:pt x="17856587" y="4661386"/>
                </a:lnTo>
                <a:lnTo>
                  <a:pt x="17816989" y="4665304"/>
                </a:lnTo>
                <a:lnTo>
                  <a:pt x="17181122" y="4665304"/>
                </a:lnTo>
                <a:lnTo>
                  <a:pt x="17141524" y="4669222"/>
                </a:lnTo>
                <a:lnTo>
                  <a:pt x="17103808" y="4680682"/>
                </a:lnTo>
                <a:lnTo>
                  <a:pt x="17069035" y="4699247"/>
                </a:lnTo>
                <a:lnTo>
                  <a:pt x="17038265" y="4724477"/>
                </a:lnTo>
                <a:lnTo>
                  <a:pt x="17013036" y="4755248"/>
                </a:lnTo>
                <a:lnTo>
                  <a:pt x="16994471" y="4790021"/>
                </a:lnTo>
                <a:lnTo>
                  <a:pt x="16983010" y="4827736"/>
                </a:lnTo>
                <a:lnTo>
                  <a:pt x="16979092" y="4867334"/>
                </a:lnTo>
                <a:lnTo>
                  <a:pt x="16979092" y="5106137"/>
                </a:lnTo>
                <a:lnTo>
                  <a:pt x="16975174" y="5145736"/>
                </a:lnTo>
                <a:lnTo>
                  <a:pt x="16963713" y="5183451"/>
                </a:lnTo>
                <a:lnTo>
                  <a:pt x="16945148" y="5218224"/>
                </a:lnTo>
                <a:lnTo>
                  <a:pt x="16919918" y="5248994"/>
                </a:lnTo>
                <a:lnTo>
                  <a:pt x="16889148" y="5274224"/>
                </a:lnTo>
                <a:lnTo>
                  <a:pt x="16854375" y="5292789"/>
                </a:lnTo>
                <a:lnTo>
                  <a:pt x="16816660" y="5304250"/>
                </a:lnTo>
                <a:lnTo>
                  <a:pt x="16777062" y="5308168"/>
                </a:lnTo>
                <a:lnTo>
                  <a:pt x="7426196" y="5308168"/>
                </a:lnTo>
                <a:lnTo>
                  <a:pt x="7379872" y="5313504"/>
                </a:lnTo>
                <a:lnTo>
                  <a:pt x="7337348" y="5328702"/>
                </a:lnTo>
                <a:lnTo>
                  <a:pt x="7299836" y="5352551"/>
                </a:lnTo>
                <a:lnTo>
                  <a:pt x="7268549" y="5383838"/>
                </a:lnTo>
                <a:lnTo>
                  <a:pt x="7244700" y="5421350"/>
                </a:lnTo>
                <a:lnTo>
                  <a:pt x="7229501" y="5463874"/>
                </a:lnTo>
                <a:lnTo>
                  <a:pt x="7224166" y="5510198"/>
                </a:lnTo>
                <a:lnTo>
                  <a:pt x="7224166" y="5749001"/>
                </a:lnTo>
                <a:lnTo>
                  <a:pt x="7218830" y="5795325"/>
                </a:lnTo>
                <a:lnTo>
                  <a:pt x="7203631" y="5837849"/>
                </a:lnTo>
                <a:lnTo>
                  <a:pt x="7179782" y="5875361"/>
                </a:lnTo>
                <a:lnTo>
                  <a:pt x="7148495" y="5906648"/>
                </a:lnTo>
                <a:lnTo>
                  <a:pt x="7110983" y="5930497"/>
                </a:lnTo>
                <a:lnTo>
                  <a:pt x="7068459" y="5945696"/>
                </a:lnTo>
                <a:lnTo>
                  <a:pt x="7022135" y="59510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3546" y="2789815"/>
            <a:ext cx="17676495" cy="5811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sz="3600" spc="-300" dirty="0">
                <a:latin typeface="Arial Black"/>
                <a:cs typeface="Arial Black"/>
              </a:rPr>
              <a:t>The</a:t>
            </a:r>
            <a:r>
              <a:rPr sz="3600" spc="-315" dirty="0">
                <a:latin typeface="Arial Black"/>
                <a:cs typeface="Arial Black"/>
              </a:rPr>
              <a:t> </a:t>
            </a:r>
            <a:r>
              <a:rPr sz="3600" spc="-180" dirty="0">
                <a:latin typeface="Arial Black"/>
                <a:cs typeface="Arial Black"/>
              </a:rPr>
              <a:t>Library</a:t>
            </a:r>
            <a:r>
              <a:rPr sz="3600" spc="-305" dirty="0">
                <a:latin typeface="Arial Black"/>
                <a:cs typeface="Arial Black"/>
              </a:rPr>
              <a:t> </a:t>
            </a:r>
            <a:r>
              <a:rPr sz="3600" spc="-250" dirty="0">
                <a:latin typeface="Arial Black"/>
                <a:cs typeface="Arial Black"/>
              </a:rPr>
              <a:t>Management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70" dirty="0">
                <a:latin typeface="Arial Black"/>
                <a:cs typeface="Arial Black"/>
              </a:rPr>
              <a:t>System</a:t>
            </a:r>
            <a:r>
              <a:rPr sz="3600" spc="-305" dirty="0">
                <a:latin typeface="Arial Black"/>
                <a:cs typeface="Arial Black"/>
              </a:rPr>
              <a:t> </a:t>
            </a:r>
            <a:r>
              <a:rPr sz="3600" spc="-195" dirty="0">
                <a:latin typeface="Arial Black"/>
                <a:cs typeface="Arial Black"/>
              </a:rPr>
              <a:t>project</a:t>
            </a:r>
            <a:r>
              <a:rPr sz="3600" spc="-305" dirty="0">
                <a:latin typeface="Arial Black"/>
                <a:cs typeface="Arial Black"/>
              </a:rPr>
              <a:t> </a:t>
            </a:r>
            <a:r>
              <a:rPr sz="3600" spc="-254" dirty="0">
                <a:latin typeface="Arial Black"/>
                <a:cs typeface="Arial Black"/>
              </a:rPr>
              <a:t>successfully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40" dirty="0">
                <a:latin typeface="Arial Black"/>
                <a:cs typeface="Arial Black"/>
              </a:rPr>
              <a:t>demonstrates</a:t>
            </a:r>
            <a:r>
              <a:rPr sz="3600" spc="-305" dirty="0">
                <a:latin typeface="Arial Black"/>
                <a:cs typeface="Arial Black"/>
              </a:rPr>
              <a:t> </a:t>
            </a:r>
            <a:r>
              <a:rPr sz="3600" spc="-180" dirty="0">
                <a:latin typeface="Arial Black"/>
                <a:cs typeface="Arial Black"/>
              </a:rPr>
              <a:t>the</a:t>
            </a:r>
            <a:r>
              <a:rPr sz="3600" spc="-305" dirty="0">
                <a:latin typeface="Arial Black"/>
                <a:cs typeface="Arial Black"/>
              </a:rPr>
              <a:t> </a:t>
            </a:r>
            <a:r>
              <a:rPr sz="3600" spc="-290" dirty="0">
                <a:latin typeface="Arial Black"/>
                <a:cs typeface="Arial Black"/>
              </a:rPr>
              <a:t>use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5" dirty="0">
                <a:latin typeface="Arial Black"/>
                <a:cs typeface="Arial Black"/>
              </a:rPr>
              <a:t>of </a:t>
            </a:r>
            <a:r>
              <a:rPr sz="3600" spc="-310" dirty="0">
                <a:latin typeface="Arial Black"/>
                <a:cs typeface="Arial Black"/>
              </a:rPr>
              <a:t>SQL</a:t>
            </a:r>
            <a:r>
              <a:rPr sz="3600" spc="-315" dirty="0">
                <a:latin typeface="Arial Black"/>
                <a:cs typeface="Arial Black"/>
              </a:rPr>
              <a:t> </a:t>
            </a:r>
            <a:r>
              <a:rPr sz="3600" spc="-195" dirty="0">
                <a:latin typeface="Arial Black"/>
                <a:cs typeface="Arial Black"/>
              </a:rPr>
              <a:t>and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195" dirty="0">
                <a:latin typeface="Arial Black"/>
                <a:cs typeface="Arial Black"/>
              </a:rPr>
              <a:t>relational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265" dirty="0">
                <a:latin typeface="Arial Black"/>
                <a:cs typeface="Arial Black"/>
              </a:rPr>
              <a:t>database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254" dirty="0">
                <a:latin typeface="Arial Black"/>
                <a:cs typeface="Arial Black"/>
              </a:rPr>
              <a:t>concepts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140" dirty="0">
                <a:latin typeface="Arial Black"/>
                <a:cs typeface="Arial Black"/>
              </a:rPr>
              <a:t>to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305" dirty="0">
                <a:latin typeface="Arial Black"/>
                <a:cs typeface="Arial Black"/>
              </a:rPr>
              <a:t>manage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150" dirty="0">
                <a:latin typeface="Arial Black"/>
                <a:cs typeface="Arial Black"/>
              </a:rPr>
              <a:t>library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240" dirty="0">
                <a:latin typeface="Arial Black"/>
                <a:cs typeface="Arial Black"/>
              </a:rPr>
              <a:t>data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190" dirty="0">
                <a:latin typeface="Arial Black"/>
                <a:cs typeface="Arial Black"/>
              </a:rPr>
              <a:t>efficiently.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25" dirty="0">
                <a:latin typeface="Arial Black"/>
                <a:cs typeface="Arial Black"/>
              </a:rPr>
              <a:t>By </a:t>
            </a:r>
            <a:r>
              <a:rPr sz="3600" spc="-245" dirty="0">
                <a:latin typeface="Arial Black"/>
                <a:cs typeface="Arial Black"/>
              </a:rPr>
              <a:t>designing</a:t>
            </a:r>
            <a:r>
              <a:rPr sz="3600" spc="-295" dirty="0">
                <a:latin typeface="Arial Black"/>
                <a:cs typeface="Arial Black"/>
              </a:rPr>
              <a:t> </a:t>
            </a:r>
            <a:r>
              <a:rPr sz="3600" spc="-195" dirty="0">
                <a:latin typeface="Arial Black"/>
                <a:cs typeface="Arial Black"/>
              </a:rPr>
              <a:t>normalized</a:t>
            </a:r>
            <a:r>
              <a:rPr sz="3600" spc="-290" dirty="0">
                <a:latin typeface="Arial Black"/>
                <a:cs typeface="Arial Black"/>
              </a:rPr>
              <a:t> </a:t>
            </a:r>
            <a:r>
              <a:rPr sz="3600" spc="-229" dirty="0">
                <a:latin typeface="Arial Black"/>
                <a:cs typeface="Arial Black"/>
              </a:rPr>
              <a:t>tables</a:t>
            </a:r>
            <a:r>
              <a:rPr sz="3600" spc="-295" dirty="0">
                <a:latin typeface="Arial Black"/>
                <a:cs typeface="Arial Black"/>
              </a:rPr>
              <a:t> </a:t>
            </a:r>
            <a:r>
              <a:rPr sz="3600" spc="-195" dirty="0">
                <a:latin typeface="Arial Black"/>
                <a:cs typeface="Arial Black"/>
              </a:rPr>
              <a:t>and</a:t>
            </a:r>
            <a:r>
              <a:rPr sz="3600" spc="-290" dirty="0">
                <a:latin typeface="Arial Black"/>
                <a:cs typeface="Arial Black"/>
              </a:rPr>
              <a:t> </a:t>
            </a:r>
            <a:r>
              <a:rPr sz="3600" spc="-235" dirty="0">
                <a:latin typeface="Arial Black"/>
                <a:cs typeface="Arial Black"/>
              </a:rPr>
              <a:t>establishing</a:t>
            </a:r>
            <a:r>
              <a:rPr sz="3600" spc="-295" dirty="0">
                <a:latin typeface="Arial Black"/>
                <a:cs typeface="Arial Black"/>
              </a:rPr>
              <a:t> </a:t>
            </a:r>
            <a:r>
              <a:rPr sz="3600" spc="-145" dirty="0">
                <a:latin typeface="Arial Black"/>
                <a:cs typeface="Arial Black"/>
              </a:rPr>
              <a:t>proper</a:t>
            </a:r>
            <a:r>
              <a:rPr sz="3600" spc="-290" dirty="0">
                <a:latin typeface="Arial Black"/>
                <a:cs typeface="Arial Black"/>
              </a:rPr>
              <a:t> </a:t>
            </a:r>
            <a:r>
              <a:rPr sz="3600" spc="-210" dirty="0">
                <a:latin typeface="Arial Black"/>
                <a:cs typeface="Arial Black"/>
              </a:rPr>
              <a:t>relationships,</a:t>
            </a:r>
            <a:r>
              <a:rPr sz="3600" spc="-290" dirty="0">
                <a:latin typeface="Arial Black"/>
                <a:cs typeface="Arial Black"/>
              </a:rPr>
              <a:t> </a:t>
            </a:r>
            <a:r>
              <a:rPr sz="3600" spc="-180" dirty="0">
                <a:latin typeface="Arial Black"/>
                <a:cs typeface="Arial Black"/>
              </a:rPr>
              <a:t>the</a:t>
            </a:r>
            <a:r>
              <a:rPr sz="3600" spc="-295" dirty="0">
                <a:latin typeface="Arial Black"/>
                <a:cs typeface="Arial Black"/>
              </a:rPr>
              <a:t> </a:t>
            </a:r>
            <a:r>
              <a:rPr sz="3600" spc="-290" dirty="0">
                <a:latin typeface="Arial Black"/>
                <a:cs typeface="Arial Black"/>
              </a:rPr>
              <a:t>system </a:t>
            </a:r>
            <a:r>
              <a:rPr sz="3600" spc="-254" dirty="0">
                <a:latin typeface="Arial Black"/>
                <a:cs typeface="Arial Black"/>
              </a:rPr>
              <a:t>accurately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315" dirty="0">
                <a:latin typeface="Arial Black"/>
                <a:cs typeface="Arial Black"/>
              </a:rPr>
              <a:t>tracks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50" dirty="0">
                <a:latin typeface="Arial Black"/>
                <a:cs typeface="Arial Black"/>
              </a:rPr>
              <a:t>books,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29" dirty="0">
                <a:latin typeface="Arial Black"/>
                <a:cs typeface="Arial Black"/>
              </a:rPr>
              <a:t>borrowers,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45" dirty="0">
                <a:latin typeface="Arial Black"/>
                <a:cs typeface="Arial Black"/>
              </a:rPr>
              <a:t>branches,</a:t>
            </a:r>
            <a:r>
              <a:rPr sz="3600" spc="-295" dirty="0">
                <a:latin typeface="Arial Black"/>
                <a:cs typeface="Arial Black"/>
              </a:rPr>
              <a:t> </a:t>
            </a:r>
            <a:r>
              <a:rPr sz="3600" spc="-195" dirty="0">
                <a:latin typeface="Arial Black"/>
                <a:cs typeface="Arial Black"/>
              </a:rPr>
              <a:t>and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190" dirty="0">
                <a:latin typeface="Arial Black"/>
                <a:cs typeface="Arial Black"/>
              </a:rPr>
              <a:t>loan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35" dirty="0">
                <a:latin typeface="Arial Black"/>
                <a:cs typeface="Arial Black"/>
              </a:rPr>
              <a:t>activities.</a:t>
            </a:r>
            <a:r>
              <a:rPr sz="3600" spc="-300" dirty="0">
                <a:latin typeface="Arial Black"/>
                <a:cs typeface="Arial Black"/>
              </a:rPr>
              <a:t> The </a:t>
            </a:r>
            <a:r>
              <a:rPr sz="3600" spc="-10" dirty="0">
                <a:latin typeface="Arial Black"/>
                <a:cs typeface="Arial Black"/>
              </a:rPr>
              <a:t>project </a:t>
            </a:r>
            <a:r>
              <a:rPr sz="3600" spc="-245" dirty="0">
                <a:latin typeface="Arial Black"/>
                <a:cs typeface="Arial Black"/>
              </a:rPr>
              <a:t>enables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04" dirty="0">
                <a:latin typeface="Arial Black"/>
                <a:cs typeface="Arial Black"/>
              </a:rPr>
              <a:t>meaningful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45" dirty="0">
                <a:latin typeface="Arial Black"/>
                <a:cs typeface="Arial Black"/>
              </a:rPr>
              <a:t>insights</a:t>
            </a:r>
            <a:r>
              <a:rPr sz="3600" spc="-295" dirty="0">
                <a:latin typeface="Arial Black"/>
                <a:cs typeface="Arial Black"/>
              </a:rPr>
              <a:t> </a:t>
            </a:r>
            <a:r>
              <a:rPr sz="3600" spc="-280" dirty="0">
                <a:latin typeface="Arial Black"/>
                <a:cs typeface="Arial Black"/>
              </a:rPr>
              <a:t>such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395" dirty="0">
                <a:latin typeface="Arial Black"/>
                <a:cs typeface="Arial Black"/>
              </a:rPr>
              <a:t>as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15" dirty="0">
                <a:latin typeface="Arial Black"/>
                <a:cs typeface="Arial Black"/>
              </a:rPr>
              <a:t>book</a:t>
            </a:r>
            <a:r>
              <a:rPr sz="3600" spc="-295" dirty="0">
                <a:latin typeface="Arial Black"/>
                <a:cs typeface="Arial Black"/>
              </a:rPr>
              <a:t> </a:t>
            </a:r>
            <a:r>
              <a:rPr sz="3600" spc="-215" dirty="0">
                <a:latin typeface="Arial Black"/>
                <a:cs typeface="Arial Black"/>
              </a:rPr>
              <a:t>availability,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04" dirty="0">
                <a:latin typeface="Arial Black"/>
                <a:cs typeface="Arial Black"/>
              </a:rPr>
              <a:t>borrower</a:t>
            </a:r>
            <a:r>
              <a:rPr sz="3600" spc="-295" dirty="0">
                <a:latin typeface="Arial Black"/>
                <a:cs typeface="Arial Black"/>
              </a:rPr>
              <a:t> </a:t>
            </a:r>
            <a:r>
              <a:rPr sz="3600" spc="-225" dirty="0">
                <a:latin typeface="Arial Black"/>
                <a:cs typeface="Arial Black"/>
              </a:rPr>
              <a:t>behavior,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5" dirty="0">
                <a:latin typeface="Arial Black"/>
                <a:cs typeface="Arial Black"/>
              </a:rPr>
              <a:t>and </a:t>
            </a:r>
            <a:r>
              <a:rPr sz="3600" spc="-155" dirty="0">
                <a:latin typeface="Arial Black"/>
                <a:cs typeface="Arial Black"/>
              </a:rPr>
              <a:t>branch-</a:t>
            </a:r>
            <a:r>
              <a:rPr sz="3600" spc="-365" dirty="0">
                <a:latin typeface="Arial Black"/>
                <a:cs typeface="Arial Black"/>
              </a:rPr>
              <a:t>wise</a:t>
            </a:r>
            <a:r>
              <a:rPr sz="3600" spc="-305" dirty="0">
                <a:latin typeface="Arial Black"/>
                <a:cs typeface="Arial Black"/>
              </a:rPr>
              <a:t> </a:t>
            </a:r>
            <a:r>
              <a:rPr sz="3600" spc="-190" dirty="0">
                <a:latin typeface="Arial Black"/>
                <a:cs typeface="Arial Black"/>
              </a:rPr>
              <a:t>loan</a:t>
            </a:r>
            <a:r>
              <a:rPr sz="3600" spc="-305" dirty="0">
                <a:latin typeface="Arial Black"/>
                <a:cs typeface="Arial Black"/>
              </a:rPr>
              <a:t> </a:t>
            </a:r>
            <a:r>
              <a:rPr sz="3600" spc="-210" dirty="0">
                <a:latin typeface="Arial Black"/>
                <a:cs typeface="Arial Black"/>
              </a:rPr>
              <a:t>performance.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170" dirty="0">
                <a:latin typeface="Arial Black"/>
                <a:cs typeface="Arial Black"/>
              </a:rPr>
              <a:t>It</a:t>
            </a:r>
            <a:r>
              <a:rPr sz="3600" spc="-305" dirty="0">
                <a:latin typeface="Arial Black"/>
                <a:cs typeface="Arial Black"/>
              </a:rPr>
              <a:t> </a:t>
            </a:r>
            <a:r>
              <a:rPr sz="3600" spc="-215" dirty="0">
                <a:latin typeface="Arial Black"/>
                <a:cs typeface="Arial Black"/>
              </a:rPr>
              <a:t>highlights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180" dirty="0">
                <a:latin typeface="Arial Black"/>
                <a:cs typeface="Arial Black"/>
              </a:rPr>
              <a:t>the</a:t>
            </a:r>
            <a:r>
              <a:rPr sz="3600" spc="-305" dirty="0">
                <a:latin typeface="Arial Black"/>
                <a:cs typeface="Arial Black"/>
              </a:rPr>
              <a:t> </a:t>
            </a:r>
            <a:r>
              <a:rPr sz="3600" spc="-204" dirty="0">
                <a:latin typeface="Arial Black"/>
                <a:cs typeface="Arial Black"/>
              </a:rPr>
              <a:t>importance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80" dirty="0">
                <a:latin typeface="Arial Black"/>
                <a:cs typeface="Arial Black"/>
              </a:rPr>
              <a:t>of</a:t>
            </a:r>
            <a:r>
              <a:rPr sz="3600" spc="-305" dirty="0">
                <a:latin typeface="Arial Black"/>
                <a:cs typeface="Arial Black"/>
              </a:rPr>
              <a:t> </a:t>
            </a:r>
            <a:r>
              <a:rPr sz="3600" spc="-235" dirty="0">
                <a:latin typeface="Arial Black"/>
                <a:cs typeface="Arial Black"/>
              </a:rPr>
              <a:t>correct</a:t>
            </a:r>
            <a:r>
              <a:rPr sz="3600" spc="-300" dirty="0">
                <a:latin typeface="Arial Black"/>
                <a:cs typeface="Arial Black"/>
              </a:rPr>
              <a:t> </a:t>
            </a:r>
            <a:r>
              <a:rPr sz="3600" spc="-20" dirty="0">
                <a:latin typeface="Arial Black"/>
                <a:cs typeface="Arial Black"/>
              </a:rPr>
              <a:t>data </a:t>
            </a:r>
            <a:r>
              <a:rPr sz="3600" spc="-215" dirty="0">
                <a:latin typeface="Arial Black"/>
                <a:cs typeface="Arial Black"/>
              </a:rPr>
              <a:t>mapping</a:t>
            </a:r>
            <a:r>
              <a:rPr sz="3600" spc="-290" dirty="0">
                <a:latin typeface="Arial Black"/>
                <a:cs typeface="Arial Black"/>
              </a:rPr>
              <a:t> </a:t>
            </a:r>
            <a:r>
              <a:rPr sz="3600" spc="-195" dirty="0">
                <a:latin typeface="Arial Black"/>
                <a:cs typeface="Arial Black"/>
              </a:rPr>
              <a:t>and</a:t>
            </a:r>
            <a:r>
              <a:rPr sz="3600" spc="-285" dirty="0">
                <a:latin typeface="Arial Black"/>
                <a:cs typeface="Arial Black"/>
              </a:rPr>
              <a:t> </a:t>
            </a:r>
            <a:r>
              <a:rPr sz="3600" spc="-185" dirty="0">
                <a:latin typeface="Arial Black"/>
                <a:cs typeface="Arial Black"/>
              </a:rPr>
              <a:t>well-</a:t>
            </a:r>
            <a:r>
              <a:rPr sz="3600" spc="-200" dirty="0">
                <a:latin typeface="Arial Black"/>
                <a:cs typeface="Arial Black"/>
              </a:rPr>
              <a:t>structured</a:t>
            </a:r>
            <a:r>
              <a:rPr sz="3600" spc="-290" dirty="0">
                <a:latin typeface="Arial Black"/>
                <a:cs typeface="Arial Black"/>
              </a:rPr>
              <a:t> </a:t>
            </a:r>
            <a:r>
              <a:rPr sz="3600" spc="-220" dirty="0">
                <a:latin typeface="Arial Black"/>
                <a:cs typeface="Arial Black"/>
              </a:rPr>
              <a:t>queries</a:t>
            </a:r>
            <a:r>
              <a:rPr sz="3600" spc="-285" dirty="0">
                <a:latin typeface="Arial Black"/>
                <a:cs typeface="Arial Black"/>
              </a:rPr>
              <a:t> </a:t>
            </a:r>
            <a:r>
              <a:rPr sz="3600" spc="-150" dirty="0">
                <a:latin typeface="Arial Black"/>
                <a:cs typeface="Arial Black"/>
              </a:rPr>
              <a:t>in</a:t>
            </a:r>
            <a:r>
              <a:rPr sz="3600" spc="-290" dirty="0">
                <a:latin typeface="Arial Black"/>
                <a:cs typeface="Arial Black"/>
              </a:rPr>
              <a:t> </a:t>
            </a:r>
            <a:r>
              <a:rPr sz="3600" spc="-195" dirty="0">
                <a:latin typeface="Arial Black"/>
                <a:cs typeface="Arial Black"/>
              </a:rPr>
              <a:t>producing</a:t>
            </a:r>
            <a:r>
              <a:rPr sz="3600" spc="-285" dirty="0">
                <a:latin typeface="Arial Black"/>
                <a:cs typeface="Arial Black"/>
              </a:rPr>
              <a:t> </a:t>
            </a:r>
            <a:r>
              <a:rPr sz="3600" spc="-195" dirty="0">
                <a:latin typeface="Arial Black"/>
                <a:cs typeface="Arial Black"/>
              </a:rPr>
              <a:t>reliable</a:t>
            </a:r>
            <a:r>
              <a:rPr sz="3600" spc="-290" dirty="0">
                <a:latin typeface="Arial Black"/>
                <a:cs typeface="Arial Black"/>
              </a:rPr>
              <a:t> </a:t>
            </a:r>
            <a:r>
              <a:rPr sz="3600" spc="-235" dirty="0">
                <a:latin typeface="Arial Black"/>
                <a:cs typeface="Arial Black"/>
              </a:rPr>
              <a:t>results.</a:t>
            </a:r>
            <a:r>
              <a:rPr sz="3600" spc="-285" dirty="0">
                <a:latin typeface="Arial Black"/>
                <a:cs typeface="Arial Black"/>
              </a:rPr>
              <a:t> </a:t>
            </a:r>
            <a:r>
              <a:rPr sz="3600" spc="-185" dirty="0">
                <a:latin typeface="Arial Black"/>
                <a:cs typeface="Arial Black"/>
              </a:rPr>
              <a:t>Overall,</a:t>
            </a:r>
            <a:r>
              <a:rPr sz="3600" spc="-290" dirty="0">
                <a:latin typeface="Arial Black"/>
                <a:cs typeface="Arial Black"/>
              </a:rPr>
              <a:t> </a:t>
            </a:r>
            <a:r>
              <a:rPr sz="3600" spc="-20" dirty="0">
                <a:latin typeface="Arial Black"/>
                <a:cs typeface="Arial Black"/>
              </a:rPr>
              <a:t>this </a:t>
            </a:r>
            <a:r>
              <a:rPr sz="3600" spc="-195" dirty="0">
                <a:latin typeface="Arial Black"/>
                <a:cs typeface="Arial Black"/>
              </a:rPr>
              <a:t>project</a:t>
            </a:r>
            <a:r>
              <a:rPr sz="3600" spc="-315" dirty="0">
                <a:latin typeface="Arial Black"/>
                <a:cs typeface="Arial Black"/>
              </a:rPr>
              <a:t> </a:t>
            </a:r>
            <a:r>
              <a:rPr sz="3600" spc="-190" dirty="0">
                <a:latin typeface="Arial Black"/>
                <a:cs typeface="Arial Black"/>
              </a:rPr>
              <a:t>provides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360" dirty="0">
                <a:latin typeface="Arial Black"/>
                <a:cs typeface="Arial Black"/>
              </a:rPr>
              <a:t>a</a:t>
            </a:r>
            <a:r>
              <a:rPr sz="3600" spc="-315" dirty="0">
                <a:latin typeface="Arial Black"/>
                <a:cs typeface="Arial Black"/>
              </a:rPr>
              <a:t> </a:t>
            </a:r>
            <a:r>
              <a:rPr sz="3600" spc="-225" dirty="0">
                <a:latin typeface="Arial Black"/>
                <a:cs typeface="Arial Black"/>
              </a:rPr>
              <a:t>strong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150" dirty="0">
                <a:latin typeface="Arial Black"/>
                <a:cs typeface="Arial Black"/>
              </a:rPr>
              <a:t>foundation</a:t>
            </a:r>
            <a:r>
              <a:rPr sz="3600" spc="-315" dirty="0">
                <a:latin typeface="Arial Black"/>
                <a:cs typeface="Arial Black"/>
              </a:rPr>
              <a:t> </a:t>
            </a:r>
            <a:r>
              <a:rPr sz="3600" spc="-90" dirty="0">
                <a:latin typeface="Arial Black"/>
                <a:cs typeface="Arial Black"/>
              </a:rPr>
              <a:t>for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160" dirty="0">
                <a:latin typeface="Arial Black"/>
                <a:cs typeface="Arial Black"/>
              </a:rPr>
              <a:t>building</a:t>
            </a:r>
            <a:r>
              <a:rPr sz="3600" spc="-315" dirty="0">
                <a:latin typeface="Arial Black"/>
                <a:cs typeface="Arial Black"/>
              </a:rPr>
              <a:t> </a:t>
            </a:r>
            <a:r>
              <a:rPr sz="3600" spc="-265" dirty="0">
                <a:latin typeface="Arial Black"/>
                <a:cs typeface="Arial Black"/>
              </a:rPr>
              <a:t>scalable</a:t>
            </a:r>
            <a:r>
              <a:rPr sz="3600" spc="-310" dirty="0">
                <a:latin typeface="Arial Black"/>
                <a:cs typeface="Arial Black"/>
              </a:rPr>
              <a:t> </a:t>
            </a:r>
            <a:r>
              <a:rPr sz="3600" spc="-195" dirty="0">
                <a:latin typeface="Arial Black"/>
                <a:cs typeface="Arial Black"/>
              </a:rPr>
              <a:t>and</a:t>
            </a:r>
            <a:r>
              <a:rPr sz="3600" spc="-315" dirty="0">
                <a:latin typeface="Arial Black"/>
                <a:cs typeface="Arial Black"/>
              </a:rPr>
              <a:t> </a:t>
            </a:r>
            <a:r>
              <a:rPr sz="3600" spc="-155" dirty="0">
                <a:latin typeface="Arial Black"/>
                <a:cs typeface="Arial Black"/>
              </a:rPr>
              <a:t>data-</a:t>
            </a:r>
            <a:r>
              <a:rPr sz="3600" spc="-10" dirty="0">
                <a:latin typeface="Arial Black"/>
                <a:cs typeface="Arial Black"/>
              </a:rPr>
              <a:t>driven </a:t>
            </a:r>
            <a:r>
              <a:rPr sz="3600" spc="-150" dirty="0">
                <a:latin typeface="Arial Black"/>
                <a:cs typeface="Arial Black"/>
              </a:rPr>
              <a:t>library</a:t>
            </a:r>
            <a:r>
              <a:rPr sz="3600" spc="-295" dirty="0">
                <a:latin typeface="Arial Black"/>
                <a:cs typeface="Arial Black"/>
              </a:rPr>
              <a:t> </a:t>
            </a:r>
            <a:r>
              <a:rPr sz="3600" spc="-265" dirty="0">
                <a:latin typeface="Arial Black"/>
                <a:cs typeface="Arial Black"/>
              </a:rPr>
              <a:t>management</a:t>
            </a:r>
            <a:r>
              <a:rPr sz="3600" spc="-295" dirty="0">
                <a:latin typeface="Arial Black"/>
                <a:cs typeface="Arial Black"/>
              </a:rPr>
              <a:t> </a:t>
            </a:r>
            <a:r>
              <a:rPr sz="3600" spc="-75" dirty="0">
                <a:latin typeface="Arial Black"/>
                <a:cs typeface="Arial Black"/>
              </a:rPr>
              <a:t>solutions.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32064" y="178261"/>
              <a:ext cx="14929485" cy="1978660"/>
            </a:xfrm>
            <a:custGeom>
              <a:avLst/>
              <a:gdLst/>
              <a:ahLst/>
              <a:cxnLst/>
              <a:rect l="l" t="t" r="r" b="b"/>
              <a:pathLst>
                <a:path w="14929485" h="1978660">
                  <a:moveTo>
                    <a:pt x="14443713" y="1978461"/>
                  </a:moveTo>
                  <a:lnTo>
                    <a:pt x="485775" y="1978461"/>
                  </a:lnTo>
                  <a:lnTo>
                    <a:pt x="437762" y="1976084"/>
                  </a:lnTo>
                  <a:lnTo>
                    <a:pt x="390562" y="1969041"/>
                  </a:lnTo>
                  <a:lnTo>
                    <a:pt x="344494" y="1957463"/>
                  </a:lnTo>
                  <a:lnTo>
                    <a:pt x="299876" y="1941484"/>
                  </a:lnTo>
                  <a:lnTo>
                    <a:pt x="257028" y="1921234"/>
                  </a:lnTo>
                  <a:lnTo>
                    <a:pt x="216266" y="1896845"/>
                  </a:lnTo>
                  <a:lnTo>
                    <a:pt x="177911" y="1868450"/>
                  </a:lnTo>
                  <a:lnTo>
                    <a:pt x="142280" y="1836181"/>
                  </a:lnTo>
                  <a:lnTo>
                    <a:pt x="110010" y="1800550"/>
                  </a:lnTo>
                  <a:lnTo>
                    <a:pt x="81615" y="1762194"/>
                  </a:lnTo>
                  <a:lnTo>
                    <a:pt x="57227" y="1721433"/>
                  </a:lnTo>
                  <a:lnTo>
                    <a:pt x="36977" y="1678584"/>
                  </a:lnTo>
                  <a:lnTo>
                    <a:pt x="20997" y="1633966"/>
                  </a:lnTo>
                  <a:lnTo>
                    <a:pt x="9420" y="1587899"/>
                  </a:lnTo>
                  <a:lnTo>
                    <a:pt x="2377" y="1540699"/>
                  </a:lnTo>
                  <a:lnTo>
                    <a:pt x="0" y="1492686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14443713" y="0"/>
                  </a:lnTo>
                  <a:lnTo>
                    <a:pt x="14491725" y="2377"/>
                  </a:lnTo>
                  <a:lnTo>
                    <a:pt x="14538925" y="9420"/>
                  </a:lnTo>
                  <a:lnTo>
                    <a:pt x="14584993" y="20997"/>
                  </a:lnTo>
                  <a:lnTo>
                    <a:pt x="14629610" y="36977"/>
                  </a:lnTo>
                  <a:lnTo>
                    <a:pt x="14672459" y="57227"/>
                  </a:lnTo>
                  <a:lnTo>
                    <a:pt x="14713220" y="81615"/>
                  </a:lnTo>
                  <a:lnTo>
                    <a:pt x="14751576" y="110010"/>
                  </a:lnTo>
                  <a:lnTo>
                    <a:pt x="14787207" y="142280"/>
                  </a:lnTo>
                  <a:lnTo>
                    <a:pt x="14819476" y="177911"/>
                  </a:lnTo>
                  <a:lnTo>
                    <a:pt x="14847872" y="216266"/>
                  </a:lnTo>
                  <a:lnTo>
                    <a:pt x="14872260" y="257028"/>
                  </a:lnTo>
                  <a:lnTo>
                    <a:pt x="14892511" y="299876"/>
                  </a:lnTo>
                  <a:lnTo>
                    <a:pt x="14908490" y="344494"/>
                  </a:lnTo>
                  <a:lnTo>
                    <a:pt x="14920068" y="390562"/>
                  </a:lnTo>
                  <a:lnTo>
                    <a:pt x="14927111" y="437762"/>
                  </a:lnTo>
                  <a:lnTo>
                    <a:pt x="14929488" y="485774"/>
                  </a:lnTo>
                  <a:lnTo>
                    <a:pt x="14929488" y="1492686"/>
                  </a:lnTo>
                  <a:lnTo>
                    <a:pt x="14927111" y="1540699"/>
                  </a:lnTo>
                  <a:lnTo>
                    <a:pt x="14920068" y="1587899"/>
                  </a:lnTo>
                  <a:lnTo>
                    <a:pt x="14908490" y="1633966"/>
                  </a:lnTo>
                  <a:lnTo>
                    <a:pt x="14892511" y="1678584"/>
                  </a:lnTo>
                  <a:lnTo>
                    <a:pt x="14872260" y="1721433"/>
                  </a:lnTo>
                  <a:lnTo>
                    <a:pt x="14847872" y="1762194"/>
                  </a:lnTo>
                  <a:lnTo>
                    <a:pt x="14819476" y="1800550"/>
                  </a:lnTo>
                  <a:lnTo>
                    <a:pt x="14787207" y="1836181"/>
                  </a:lnTo>
                  <a:lnTo>
                    <a:pt x="14751576" y="1868450"/>
                  </a:lnTo>
                  <a:lnTo>
                    <a:pt x="14713220" y="1896845"/>
                  </a:lnTo>
                  <a:lnTo>
                    <a:pt x="14672459" y="1921234"/>
                  </a:lnTo>
                  <a:lnTo>
                    <a:pt x="14629610" y="1941484"/>
                  </a:lnTo>
                  <a:lnTo>
                    <a:pt x="14584993" y="1957463"/>
                  </a:lnTo>
                  <a:lnTo>
                    <a:pt x="14538925" y="1969041"/>
                  </a:lnTo>
                  <a:lnTo>
                    <a:pt x="14491725" y="1976084"/>
                  </a:lnTo>
                  <a:lnTo>
                    <a:pt x="14443713" y="19784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9545">
              <a:lnSpc>
                <a:spcPct val="100000"/>
              </a:lnSpc>
              <a:spcBef>
                <a:spcPts val="100"/>
              </a:spcBef>
            </a:pPr>
            <a:r>
              <a:rPr sz="9600" spc="-770" dirty="0"/>
              <a:t>AGENDA</a:t>
            </a:r>
            <a:endParaRPr sz="9600"/>
          </a:p>
        </p:txBody>
      </p:sp>
      <p:grpSp>
        <p:nvGrpSpPr>
          <p:cNvPr id="6" name="object 6"/>
          <p:cNvGrpSpPr/>
          <p:nvPr/>
        </p:nvGrpSpPr>
        <p:grpSpPr>
          <a:xfrm>
            <a:off x="1679256" y="2383836"/>
            <a:ext cx="14929485" cy="7635240"/>
            <a:chOff x="1679256" y="2383836"/>
            <a:chExt cx="14929485" cy="7635240"/>
          </a:xfrm>
        </p:grpSpPr>
        <p:sp>
          <p:nvSpPr>
            <p:cNvPr id="7" name="object 7"/>
            <p:cNvSpPr/>
            <p:nvPr/>
          </p:nvSpPr>
          <p:spPr>
            <a:xfrm>
              <a:off x="1679256" y="2383836"/>
              <a:ext cx="14929485" cy="7635240"/>
            </a:xfrm>
            <a:custGeom>
              <a:avLst/>
              <a:gdLst/>
              <a:ahLst/>
              <a:cxnLst/>
              <a:rect l="l" t="t" r="r" b="b"/>
              <a:pathLst>
                <a:path w="14929485" h="7635240">
                  <a:moveTo>
                    <a:pt x="14443713" y="7635030"/>
                  </a:moveTo>
                  <a:lnTo>
                    <a:pt x="485775" y="7635030"/>
                  </a:lnTo>
                  <a:lnTo>
                    <a:pt x="437762" y="7632653"/>
                  </a:lnTo>
                  <a:lnTo>
                    <a:pt x="390562" y="7625610"/>
                  </a:lnTo>
                  <a:lnTo>
                    <a:pt x="344494" y="7614033"/>
                  </a:lnTo>
                  <a:lnTo>
                    <a:pt x="299877" y="7598053"/>
                  </a:lnTo>
                  <a:lnTo>
                    <a:pt x="257028" y="7577803"/>
                  </a:lnTo>
                  <a:lnTo>
                    <a:pt x="216266" y="7553415"/>
                  </a:lnTo>
                  <a:lnTo>
                    <a:pt x="177911" y="7525020"/>
                  </a:lnTo>
                  <a:lnTo>
                    <a:pt x="142280" y="7492751"/>
                  </a:lnTo>
                  <a:lnTo>
                    <a:pt x="110010" y="7457120"/>
                  </a:lnTo>
                  <a:lnTo>
                    <a:pt x="81615" y="7418764"/>
                  </a:lnTo>
                  <a:lnTo>
                    <a:pt x="57227" y="7378003"/>
                  </a:lnTo>
                  <a:lnTo>
                    <a:pt x="36977" y="7335154"/>
                  </a:lnTo>
                  <a:lnTo>
                    <a:pt x="20997" y="7290536"/>
                  </a:lnTo>
                  <a:lnTo>
                    <a:pt x="9420" y="7244468"/>
                  </a:lnTo>
                  <a:lnTo>
                    <a:pt x="2377" y="7197268"/>
                  </a:lnTo>
                  <a:lnTo>
                    <a:pt x="0" y="7149255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14443713" y="0"/>
                  </a:lnTo>
                  <a:lnTo>
                    <a:pt x="14491726" y="2377"/>
                  </a:lnTo>
                  <a:lnTo>
                    <a:pt x="14538926" y="9420"/>
                  </a:lnTo>
                  <a:lnTo>
                    <a:pt x="14584994" y="20997"/>
                  </a:lnTo>
                  <a:lnTo>
                    <a:pt x="14629611" y="36977"/>
                  </a:lnTo>
                  <a:lnTo>
                    <a:pt x="14672460" y="57227"/>
                  </a:lnTo>
                  <a:lnTo>
                    <a:pt x="14713221" y="81615"/>
                  </a:lnTo>
                  <a:lnTo>
                    <a:pt x="14751576" y="110010"/>
                  </a:lnTo>
                  <a:lnTo>
                    <a:pt x="14787207" y="142280"/>
                  </a:lnTo>
                  <a:lnTo>
                    <a:pt x="14819476" y="177911"/>
                  </a:lnTo>
                  <a:lnTo>
                    <a:pt x="14847871" y="216266"/>
                  </a:lnTo>
                  <a:lnTo>
                    <a:pt x="14872260" y="257028"/>
                  </a:lnTo>
                  <a:lnTo>
                    <a:pt x="14892510" y="299877"/>
                  </a:lnTo>
                  <a:lnTo>
                    <a:pt x="14908490" y="344494"/>
                  </a:lnTo>
                  <a:lnTo>
                    <a:pt x="14920068" y="390562"/>
                  </a:lnTo>
                  <a:lnTo>
                    <a:pt x="14927111" y="437762"/>
                  </a:lnTo>
                  <a:lnTo>
                    <a:pt x="14929488" y="485775"/>
                  </a:lnTo>
                  <a:lnTo>
                    <a:pt x="14929488" y="7149255"/>
                  </a:lnTo>
                  <a:lnTo>
                    <a:pt x="14927111" y="7197268"/>
                  </a:lnTo>
                  <a:lnTo>
                    <a:pt x="14920068" y="7244468"/>
                  </a:lnTo>
                  <a:lnTo>
                    <a:pt x="14908490" y="7290536"/>
                  </a:lnTo>
                  <a:lnTo>
                    <a:pt x="14892510" y="7335154"/>
                  </a:lnTo>
                  <a:lnTo>
                    <a:pt x="14872260" y="7378003"/>
                  </a:lnTo>
                  <a:lnTo>
                    <a:pt x="14847871" y="7418764"/>
                  </a:lnTo>
                  <a:lnTo>
                    <a:pt x="14819476" y="7457120"/>
                  </a:lnTo>
                  <a:lnTo>
                    <a:pt x="14787207" y="7492751"/>
                  </a:lnTo>
                  <a:lnTo>
                    <a:pt x="14751576" y="7525020"/>
                  </a:lnTo>
                  <a:lnTo>
                    <a:pt x="14713221" y="7553415"/>
                  </a:lnTo>
                  <a:lnTo>
                    <a:pt x="14672460" y="7577803"/>
                  </a:lnTo>
                  <a:lnTo>
                    <a:pt x="14629611" y="7598053"/>
                  </a:lnTo>
                  <a:lnTo>
                    <a:pt x="14584994" y="7614033"/>
                  </a:lnTo>
                  <a:lnTo>
                    <a:pt x="14538926" y="7625610"/>
                  </a:lnTo>
                  <a:lnTo>
                    <a:pt x="14491726" y="7632653"/>
                  </a:lnTo>
                  <a:lnTo>
                    <a:pt x="14443713" y="7635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9886" y="3097730"/>
              <a:ext cx="219075" cy="219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9886" y="3954980"/>
              <a:ext cx="219075" cy="2190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9886" y="4812229"/>
              <a:ext cx="219075" cy="2190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9886" y="5669479"/>
              <a:ext cx="219075" cy="2190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9886" y="6526729"/>
              <a:ext cx="219075" cy="2190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9886" y="7383979"/>
              <a:ext cx="219075" cy="2190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9886" y="8241229"/>
              <a:ext cx="219075" cy="2190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9886" y="9098479"/>
              <a:ext cx="219075" cy="2190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401565" y="2684371"/>
            <a:ext cx="9469755" cy="688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38879">
              <a:lnSpc>
                <a:spcPct val="115999"/>
              </a:lnSpc>
              <a:spcBef>
                <a:spcPts val="95"/>
              </a:spcBef>
            </a:pPr>
            <a:r>
              <a:rPr sz="4850" spc="-400" dirty="0">
                <a:latin typeface="Arial Black"/>
                <a:cs typeface="Arial Black"/>
              </a:rPr>
              <a:t>Business</a:t>
            </a:r>
            <a:r>
              <a:rPr sz="4850" spc="-470" dirty="0">
                <a:latin typeface="Arial Black"/>
                <a:cs typeface="Arial Black"/>
              </a:rPr>
              <a:t> </a:t>
            </a:r>
            <a:r>
              <a:rPr sz="4850" spc="-275" dirty="0">
                <a:latin typeface="Arial Black"/>
                <a:cs typeface="Arial Black"/>
              </a:rPr>
              <a:t>Problem </a:t>
            </a:r>
            <a:r>
              <a:rPr sz="4850" spc="-400" dirty="0">
                <a:latin typeface="Arial Black"/>
                <a:cs typeface="Arial Black"/>
              </a:rPr>
              <a:t>Business</a:t>
            </a:r>
            <a:r>
              <a:rPr sz="4850" spc="-470" dirty="0">
                <a:latin typeface="Arial Black"/>
                <a:cs typeface="Arial Black"/>
              </a:rPr>
              <a:t> </a:t>
            </a:r>
            <a:r>
              <a:rPr sz="4850" spc="-305" dirty="0">
                <a:latin typeface="Arial Black"/>
                <a:cs typeface="Arial Black"/>
              </a:rPr>
              <a:t>Objective </a:t>
            </a:r>
            <a:r>
              <a:rPr sz="4850" spc="-550" dirty="0">
                <a:latin typeface="Arial Black"/>
                <a:cs typeface="Arial Black"/>
              </a:rPr>
              <a:t>ER</a:t>
            </a:r>
            <a:r>
              <a:rPr sz="4850" spc="-475" dirty="0">
                <a:latin typeface="Arial Black"/>
                <a:cs typeface="Arial Black"/>
              </a:rPr>
              <a:t> </a:t>
            </a:r>
            <a:r>
              <a:rPr sz="4850" spc="-345" dirty="0">
                <a:latin typeface="Arial Black"/>
                <a:cs typeface="Arial Black"/>
              </a:rPr>
              <a:t>Diagram</a:t>
            </a:r>
            <a:endParaRPr sz="48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4850" spc="-235" dirty="0">
                <a:latin typeface="Arial Black"/>
                <a:cs typeface="Arial Black"/>
              </a:rPr>
              <a:t>About</a:t>
            </a:r>
            <a:r>
              <a:rPr sz="4850" spc="-450" dirty="0">
                <a:latin typeface="Arial Black"/>
                <a:cs typeface="Arial Black"/>
              </a:rPr>
              <a:t> </a:t>
            </a:r>
            <a:r>
              <a:rPr sz="4850" spc="-459" dirty="0">
                <a:latin typeface="Arial Black"/>
                <a:cs typeface="Arial Black"/>
              </a:rPr>
              <a:t>Tables</a:t>
            </a:r>
            <a:endParaRPr sz="4850">
              <a:latin typeface="Arial Black"/>
              <a:cs typeface="Arial Black"/>
            </a:endParaRPr>
          </a:p>
          <a:p>
            <a:pPr marL="12700" marR="5080">
              <a:lnSpc>
                <a:spcPts val="6750"/>
              </a:lnSpc>
              <a:spcBef>
                <a:spcPts val="380"/>
              </a:spcBef>
            </a:pPr>
            <a:r>
              <a:rPr sz="4850" spc="-310" dirty="0">
                <a:latin typeface="Arial Black"/>
                <a:cs typeface="Arial Black"/>
              </a:rPr>
              <a:t>Data</a:t>
            </a:r>
            <a:r>
              <a:rPr sz="4850" spc="-465" dirty="0">
                <a:latin typeface="Arial Black"/>
                <a:cs typeface="Arial Black"/>
              </a:rPr>
              <a:t> </a:t>
            </a:r>
            <a:r>
              <a:rPr sz="4850" spc="-345" dirty="0">
                <a:latin typeface="Arial Black"/>
                <a:cs typeface="Arial Black"/>
              </a:rPr>
              <a:t>Analysis</a:t>
            </a:r>
            <a:r>
              <a:rPr sz="4850" spc="-465" dirty="0">
                <a:latin typeface="Arial Black"/>
                <a:cs typeface="Arial Black"/>
              </a:rPr>
              <a:t> </a:t>
            </a:r>
            <a:r>
              <a:rPr sz="4850" spc="-330" dirty="0">
                <a:latin typeface="Arial Black"/>
                <a:cs typeface="Arial Black"/>
              </a:rPr>
              <a:t>Questions </a:t>
            </a:r>
            <a:r>
              <a:rPr sz="4850" spc="-345" dirty="0">
                <a:latin typeface="Arial Black"/>
                <a:cs typeface="Arial Black"/>
              </a:rPr>
              <a:t>Insights</a:t>
            </a:r>
            <a:r>
              <a:rPr sz="4850" spc="-470" dirty="0">
                <a:latin typeface="Arial Black"/>
                <a:cs typeface="Arial Black"/>
              </a:rPr>
              <a:t> </a:t>
            </a:r>
            <a:r>
              <a:rPr sz="4850" spc="-275" dirty="0">
                <a:latin typeface="Arial Black"/>
                <a:cs typeface="Arial Black"/>
              </a:rPr>
              <a:t>and</a:t>
            </a:r>
            <a:r>
              <a:rPr sz="4850" spc="-470" dirty="0">
                <a:latin typeface="Arial Black"/>
                <a:cs typeface="Arial Black"/>
              </a:rPr>
              <a:t> </a:t>
            </a:r>
            <a:r>
              <a:rPr sz="4850" spc="-355" dirty="0">
                <a:latin typeface="Arial Black"/>
                <a:cs typeface="Arial Black"/>
              </a:rPr>
              <a:t>Recommendations </a:t>
            </a:r>
            <a:r>
              <a:rPr sz="4850" spc="-310" dirty="0">
                <a:latin typeface="Arial Black"/>
                <a:cs typeface="Arial Black"/>
              </a:rPr>
              <a:t>Conclusion</a:t>
            </a:r>
            <a:endParaRPr sz="48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4850" spc="-625" dirty="0">
                <a:latin typeface="Arial Black"/>
                <a:cs typeface="Arial Black"/>
              </a:rPr>
              <a:t>Q&amp;A</a:t>
            </a:r>
            <a:endParaRPr sz="48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417" y="3099675"/>
              <a:ext cx="16209609" cy="6354753"/>
            </a:xfrm>
            <a:prstGeom prst="rect">
              <a:avLst/>
            </a:prstGeom>
          </p:spPr>
        </p:pic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4743415" y="4162124"/>
            <a:ext cx="9194165" cy="2133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800" spc="-45" dirty="0">
                <a:solidFill>
                  <a:srgbClr val="A76146"/>
                </a:solidFill>
                <a:latin typeface="Algerian" panose="04020705040A02060702" pitchFamily="82" charset="0"/>
                <a:cs typeface="Tahoma"/>
              </a:rPr>
              <a:t>THANK</a:t>
            </a:r>
            <a:r>
              <a:rPr sz="13800" spc="-1040" dirty="0">
                <a:solidFill>
                  <a:srgbClr val="A76146"/>
                </a:solidFill>
                <a:latin typeface="Algerian" panose="04020705040A02060702" pitchFamily="82" charset="0"/>
                <a:cs typeface="Tahoma"/>
              </a:rPr>
              <a:t> </a:t>
            </a:r>
            <a:r>
              <a:rPr sz="13800" spc="-320" dirty="0">
                <a:solidFill>
                  <a:srgbClr val="A76146"/>
                </a:solidFill>
                <a:latin typeface="Algerian" panose="04020705040A02060702" pitchFamily="82" charset="0"/>
                <a:cs typeface="Tahoma"/>
              </a:rPr>
              <a:t>YOU</a:t>
            </a:r>
            <a:endParaRPr sz="13800" dirty="0">
              <a:latin typeface="Algerian" panose="04020705040A02060702" pitchFamily="82" charset="0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79244" y="1479968"/>
              <a:ext cx="14930119" cy="7327265"/>
            </a:xfrm>
            <a:custGeom>
              <a:avLst/>
              <a:gdLst/>
              <a:ahLst/>
              <a:cxnLst/>
              <a:rect l="l" t="t" r="r" b="b"/>
              <a:pathLst>
                <a:path w="14930119" h="7327265">
                  <a:moveTo>
                    <a:pt x="14929498" y="2776702"/>
                  </a:moveTo>
                  <a:lnTo>
                    <a:pt x="14927110" y="2728684"/>
                  </a:lnTo>
                  <a:lnTo>
                    <a:pt x="14920075" y="2681490"/>
                  </a:lnTo>
                  <a:lnTo>
                    <a:pt x="14908492" y="2635415"/>
                  </a:lnTo>
                  <a:lnTo>
                    <a:pt x="14892516" y="2590800"/>
                  </a:lnTo>
                  <a:lnTo>
                    <a:pt x="14872259" y="2547950"/>
                  </a:lnTo>
                  <a:lnTo>
                    <a:pt x="14847875" y="2507196"/>
                  </a:lnTo>
                  <a:lnTo>
                    <a:pt x="14819478" y="2468842"/>
                  </a:lnTo>
                  <a:lnTo>
                    <a:pt x="14787207" y="2433205"/>
                  </a:lnTo>
                  <a:lnTo>
                    <a:pt x="14751584" y="2400935"/>
                  </a:lnTo>
                  <a:lnTo>
                    <a:pt x="14713230" y="2372537"/>
                  </a:lnTo>
                  <a:lnTo>
                    <a:pt x="14672463" y="2348153"/>
                  </a:lnTo>
                  <a:lnTo>
                    <a:pt x="14629613" y="2327897"/>
                  </a:lnTo>
                  <a:lnTo>
                    <a:pt x="14584998" y="2311920"/>
                  </a:lnTo>
                  <a:lnTo>
                    <a:pt x="14538935" y="2300351"/>
                  </a:lnTo>
                  <a:lnTo>
                    <a:pt x="14491729" y="2293302"/>
                  </a:lnTo>
                  <a:lnTo>
                    <a:pt x="14443723" y="2290927"/>
                  </a:lnTo>
                  <a:lnTo>
                    <a:pt x="485775" y="2290927"/>
                  </a:lnTo>
                  <a:lnTo>
                    <a:pt x="437769" y="2293302"/>
                  </a:lnTo>
                  <a:lnTo>
                    <a:pt x="390563" y="2300351"/>
                  </a:lnTo>
                  <a:lnTo>
                    <a:pt x="344500" y="2311920"/>
                  </a:lnTo>
                  <a:lnTo>
                    <a:pt x="299885" y="2327897"/>
                  </a:lnTo>
                  <a:lnTo>
                    <a:pt x="257035" y="2348153"/>
                  </a:lnTo>
                  <a:lnTo>
                    <a:pt x="216268" y="2372537"/>
                  </a:lnTo>
                  <a:lnTo>
                    <a:pt x="177914" y="2400935"/>
                  </a:lnTo>
                  <a:lnTo>
                    <a:pt x="142290" y="2433205"/>
                  </a:lnTo>
                  <a:lnTo>
                    <a:pt x="110020" y="2468842"/>
                  </a:lnTo>
                  <a:lnTo>
                    <a:pt x="81622" y="2507196"/>
                  </a:lnTo>
                  <a:lnTo>
                    <a:pt x="57226" y="2547950"/>
                  </a:lnTo>
                  <a:lnTo>
                    <a:pt x="36982" y="2590800"/>
                  </a:lnTo>
                  <a:lnTo>
                    <a:pt x="21005" y="2635415"/>
                  </a:lnTo>
                  <a:lnTo>
                    <a:pt x="9423" y="2681490"/>
                  </a:lnTo>
                  <a:lnTo>
                    <a:pt x="2387" y="2728684"/>
                  </a:lnTo>
                  <a:lnTo>
                    <a:pt x="0" y="2776702"/>
                  </a:lnTo>
                  <a:lnTo>
                    <a:pt x="0" y="6841299"/>
                  </a:lnTo>
                  <a:lnTo>
                    <a:pt x="2387" y="6889318"/>
                  </a:lnTo>
                  <a:lnTo>
                    <a:pt x="9423" y="6936511"/>
                  </a:lnTo>
                  <a:lnTo>
                    <a:pt x="21005" y="6982587"/>
                  </a:lnTo>
                  <a:lnTo>
                    <a:pt x="36982" y="7027202"/>
                  </a:lnTo>
                  <a:lnTo>
                    <a:pt x="57226" y="7070052"/>
                  </a:lnTo>
                  <a:lnTo>
                    <a:pt x="81622" y="7110819"/>
                  </a:lnTo>
                  <a:lnTo>
                    <a:pt x="110020" y="7149173"/>
                  </a:lnTo>
                  <a:lnTo>
                    <a:pt x="142290" y="7184796"/>
                  </a:lnTo>
                  <a:lnTo>
                    <a:pt x="177914" y="7217067"/>
                  </a:lnTo>
                  <a:lnTo>
                    <a:pt x="216268" y="7245464"/>
                  </a:lnTo>
                  <a:lnTo>
                    <a:pt x="257035" y="7269848"/>
                  </a:lnTo>
                  <a:lnTo>
                    <a:pt x="299885" y="7290105"/>
                  </a:lnTo>
                  <a:lnTo>
                    <a:pt x="344500" y="7306081"/>
                  </a:lnTo>
                  <a:lnTo>
                    <a:pt x="390563" y="7317664"/>
                  </a:lnTo>
                  <a:lnTo>
                    <a:pt x="437769" y="7324699"/>
                  </a:lnTo>
                  <a:lnTo>
                    <a:pt x="485775" y="7327074"/>
                  </a:lnTo>
                  <a:lnTo>
                    <a:pt x="14443723" y="7327074"/>
                  </a:lnTo>
                  <a:lnTo>
                    <a:pt x="14491729" y="7324699"/>
                  </a:lnTo>
                  <a:lnTo>
                    <a:pt x="14538935" y="7317664"/>
                  </a:lnTo>
                  <a:lnTo>
                    <a:pt x="14584998" y="7306081"/>
                  </a:lnTo>
                  <a:lnTo>
                    <a:pt x="14629613" y="7290105"/>
                  </a:lnTo>
                  <a:lnTo>
                    <a:pt x="14672463" y="7269848"/>
                  </a:lnTo>
                  <a:lnTo>
                    <a:pt x="14713230" y="7245464"/>
                  </a:lnTo>
                  <a:lnTo>
                    <a:pt x="14751584" y="7217067"/>
                  </a:lnTo>
                  <a:lnTo>
                    <a:pt x="14787207" y="7184796"/>
                  </a:lnTo>
                  <a:lnTo>
                    <a:pt x="14819478" y="7149173"/>
                  </a:lnTo>
                  <a:lnTo>
                    <a:pt x="14847875" y="7110819"/>
                  </a:lnTo>
                  <a:lnTo>
                    <a:pt x="14872259" y="7070052"/>
                  </a:lnTo>
                  <a:lnTo>
                    <a:pt x="14892516" y="7027202"/>
                  </a:lnTo>
                  <a:lnTo>
                    <a:pt x="14908492" y="6982587"/>
                  </a:lnTo>
                  <a:lnTo>
                    <a:pt x="14920075" y="6936511"/>
                  </a:lnTo>
                  <a:lnTo>
                    <a:pt x="14927110" y="6889318"/>
                  </a:lnTo>
                  <a:lnTo>
                    <a:pt x="14929498" y="6841299"/>
                  </a:lnTo>
                  <a:lnTo>
                    <a:pt x="14929498" y="2776702"/>
                  </a:lnTo>
                  <a:close/>
                </a:path>
                <a:path w="14930119" h="7327265">
                  <a:moveTo>
                    <a:pt x="14929498" y="485775"/>
                  </a:moveTo>
                  <a:lnTo>
                    <a:pt x="14927123" y="437756"/>
                  </a:lnTo>
                  <a:lnTo>
                    <a:pt x="14920075" y="390563"/>
                  </a:lnTo>
                  <a:lnTo>
                    <a:pt x="14908492" y="344487"/>
                  </a:lnTo>
                  <a:lnTo>
                    <a:pt x="14892516" y="299872"/>
                  </a:lnTo>
                  <a:lnTo>
                    <a:pt x="14872272" y="257022"/>
                  </a:lnTo>
                  <a:lnTo>
                    <a:pt x="14847875" y="216268"/>
                  </a:lnTo>
                  <a:lnTo>
                    <a:pt x="14819478" y="177901"/>
                  </a:lnTo>
                  <a:lnTo>
                    <a:pt x="14787207" y="142278"/>
                  </a:lnTo>
                  <a:lnTo>
                    <a:pt x="14751584" y="110007"/>
                  </a:lnTo>
                  <a:lnTo>
                    <a:pt x="14713230" y="81610"/>
                  </a:lnTo>
                  <a:lnTo>
                    <a:pt x="14672463" y="57226"/>
                  </a:lnTo>
                  <a:lnTo>
                    <a:pt x="14629613" y="36969"/>
                  </a:lnTo>
                  <a:lnTo>
                    <a:pt x="14584998" y="20993"/>
                  </a:lnTo>
                  <a:lnTo>
                    <a:pt x="14538935" y="9410"/>
                  </a:lnTo>
                  <a:lnTo>
                    <a:pt x="14491729" y="2374"/>
                  </a:lnTo>
                  <a:lnTo>
                    <a:pt x="14443723" y="0"/>
                  </a:lnTo>
                  <a:lnTo>
                    <a:pt x="485775" y="0"/>
                  </a:lnTo>
                  <a:lnTo>
                    <a:pt x="437769" y="2374"/>
                  </a:lnTo>
                  <a:lnTo>
                    <a:pt x="390563" y="9410"/>
                  </a:lnTo>
                  <a:lnTo>
                    <a:pt x="344500" y="20993"/>
                  </a:lnTo>
                  <a:lnTo>
                    <a:pt x="299885" y="36969"/>
                  </a:lnTo>
                  <a:lnTo>
                    <a:pt x="257035" y="57226"/>
                  </a:lnTo>
                  <a:lnTo>
                    <a:pt x="216268" y="81610"/>
                  </a:lnTo>
                  <a:lnTo>
                    <a:pt x="177914" y="110007"/>
                  </a:lnTo>
                  <a:lnTo>
                    <a:pt x="142290" y="142278"/>
                  </a:lnTo>
                  <a:lnTo>
                    <a:pt x="110020" y="177901"/>
                  </a:lnTo>
                  <a:lnTo>
                    <a:pt x="81622" y="216268"/>
                  </a:lnTo>
                  <a:lnTo>
                    <a:pt x="57226" y="257022"/>
                  </a:lnTo>
                  <a:lnTo>
                    <a:pt x="36982" y="299872"/>
                  </a:lnTo>
                  <a:lnTo>
                    <a:pt x="21005" y="344487"/>
                  </a:lnTo>
                  <a:lnTo>
                    <a:pt x="9423" y="390563"/>
                  </a:lnTo>
                  <a:lnTo>
                    <a:pt x="2387" y="437756"/>
                  </a:lnTo>
                  <a:lnTo>
                    <a:pt x="0" y="485775"/>
                  </a:lnTo>
                  <a:lnTo>
                    <a:pt x="0" y="1187030"/>
                  </a:lnTo>
                  <a:lnTo>
                    <a:pt x="2387" y="1235036"/>
                  </a:lnTo>
                  <a:lnTo>
                    <a:pt x="9423" y="1282242"/>
                  </a:lnTo>
                  <a:lnTo>
                    <a:pt x="21005" y="1328305"/>
                  </a:lnTo>
                  <a:lnTo>
                    <a:pt x="36982" y="1372920"/>
                  </a:lnTo>
                  <a:lnTo>
                    <a:pt x="57226" y="1415770"/>
                  </a:lnTo>
                  <a:lnTo>
                    <a:pt x="81622" y="1456537"/>
                  </a:lnTo>
                  <a:lnTo>
                    <a:pt x="110020" y="1494891"/>
                  </a:lnTo>
                  <a:lnTo>
                    <a:pt x="142290" y="1530527"/>
                  </a:lnTo>
                  <a:lnTo>
                    <a:pt x="177914" y="1562798"/>
                  </a:lnTo>
                  <a:lnTo>
                    <a:pt x="216268" y="1591183"/>
                  </a:lnTo>
                  <a:lnTo>
                    <a:pt x="257035" y="1615579"/>
                  </a:lnTo>
                  <a:lnTo>
                    <a:pt x="299885" y="1635823"/>
                  </a:lnTo>
                  <a:lnTo>
                    <a:pt x="344500" y="1651800"/>
                  </a:lnTo>
                  <a:lnTo>
                    <a:pt x="390563" y="1663382"/>
                  </a:lnTo>
                  <a:lnTo>
                    <a:pt x="437769" y="1670431"/>
                  </a:lnTo>
                  <a:lnTo>
                    <a:pt x="485775" y="1672805"/>
                  </a:lnTo>
                  <a:lnTo>
                    <a:pt x="14443723" y="1672805"/>
                  </a:lnTo>
                  <a:lnTo>
                    <a:pt x="14491729" y="1670431"/>
                  </a:lnTo>
                  <a:lnTo>
                    <a:pt x="14538935" y="1663382"/>
                  </a:lnTo>
                  <a:lnTo>
                    <a:pt x="14584998" y="1651800"/>
                  </a:lnTo>
                  <a:lnTo>
                    <a:pt x="14629613" y="1635823"/>
                  </a:lnTo>
                  <a:lnTo>
                    <a:pt x="14672463" y="1615579"/>
                  </a:lnTo>
                  <a:lnTo>
                    <a:pt x="14713230" y="1591183"/>
                  </a:lnTo>
                  <a:lnTo>
                    <a:pt x="14751584" y="1562798"/>
                  </a:lnTo>
                  <a:lnTo>
                    <a:pt x="14787207" y="1530527"/>
                  </a:lnTo>
                  <a:lnTo>
                    <a:pt x="14819478" y="1494891"/>
                  </a:lnTo>
                  <a:lnTo>
                    <a:pt x="14847875" y="1456537"/>
                  </a:lnTo>
                  <a:lnTo>
                    <a:pt x="14872272" y="1415770"/>
                  </a:lnTo>
                  <a:lnTo>
                    <a:pt x="14892516" y="1372920"/>
                  </a:lnTo>
                  <a:lnTo>
                    <a:pt x="14908492" y="1328305"/>
                  </a:lnTo>
                  <a:lnTo>
                    <a:pt x="14920075" y="1282242"/>
                  </a:lnTo>
                  <a:lnTo>
                    <a:pt x="14927123" y="1235036"/>
                  </a:lnTo>
                  <a:lnTo>
                    <a:pt x="14929498" y="1187030"/>
                  </a:lnTo>
                  <a:lnTo>
                    <a:pt x="14929498" y="485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328868" y="4100848"/>
            <a:ext cx="13538200" cy="406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99"/>
              </a:lnSpc>
              <a:spcBef>
                <a:spcPts val="95"/>
              </a:spcBef>
            </a:pPr>
            <a:r>
              <a:rPr sz="2850" spc="-55" dirty="0">
                <a:solidFill>
                  <a:srgbClr val="3A3C11"/>
                </a:solidFill>
                <a:latin typeface="Arial Black"/>
                <a:cs typeface="Arial Black"/>
              </a:rPr>
              <a:t>Libraries</a:t>
            </a:r>
            <a:r>
              <a:rPr sz="2850" spc="114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5" dirty="0">
                <a:solidFill>
                  <a:srgbClr val="3A3C11"/>
                </a:solidFill>
                <a:latin typeface="Arial Black"/>
                <a:cs typeface="Arial Black"/>
              </a:rPr>
              <a:t>maintain</a:t>
            </a:r>
            <a:r>
              <a:rPr sz="2850" spc="12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large</a:t>
            </a:r>
            <a:r>
              <a:rPr sz="2850" spc="114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amount</a:t>
            </a:r>
            <a:r>
              <a:rPr sz="2850" spc="12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of</a:t>
            </a:r>
            <a:r>
              <a:rPr sz="2850" spc="114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data</a:t>
            </a:r>
            <a:r>
              <a:rPr sz="2850" spc="12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of</a:t>
            </a:r>
            <a:r>
              <a:rPr sz="2850" spc="114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0" dirty="0">
                <a:solidFill>
                  <a:srgbClr val="3A3C11"/>
                </a:solidFill>
                <a:latin typeface="Arial Black"/>
                <a:cs typeface="Arial Black"/>
              </a:rPr>
              <a:t>books,</a:t>
            </a:r>
            <a:r>
              <a:rPr sz="2850" spc="12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0" dirty="0">
                <a:solidFill>
                  <a:srgbClr val="3A3C11"/>
                </a:solidFill>
                <a:latin typeface="Arial Black"/>
                <a:cs typeface="Arial Black"/>
              </a:rPr>
              <a:t>authors,</a:t>
            </a:r>
            <a:r>
              <a:rPr sz="2850" spc="114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05" dirty="0">
                <a:solidFill>
                  <a:srgbClr val="3A3C11"/>
                </a:solidFill>
                <a:latin typeface="Arial Black"/>
                <a:cs typeface="Arial Black"/>
              </a:rPr>
              <a:t>members, </a:t>
            </a:r>
            <a:r>
              <a:rPr sz="2850" spc="-130" dirty="0">
                <a:solidFill>
                  <a:srgbClr val="3A3C11"/>
                </a:solidFill>
                <a:latin typeface="Arial Black"/>
                <a:cs typeface="Arial Black"/>
              </a:rPr>
              <a:t>publisher,</a:t>
            </a:r>
            <a:r>
              <a:rPr sz="2850" spc="-114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65" dirty="0">
                <a:solidFill>
                  <a:srgbClr val="3A3C11"/>
                </a:solidFill>
                <a:latin typeface="Arial Black"/>
                <a:cs typeface="Arial Black"/>
              </a:rPr>
              <a:t>borrowers</a:t>
            </a:r>
            <a:r>
              <a:rPr sz="2850" spc="-5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10" dirty="0">
                <a:solidFill>
                  <a:srgbClr val="3A3C11"/>
                </a:solidFill>
                <a:latin typeface="Arial Black"/>
                <a:cs typeface="Arial Black"/>
              </a:rPr>
              <a:t>and</a:t>
            </a:r>
            <a:r>
              <a:rPr sz="2850" spc="-3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90" dirty="0">
                <a:solidFill>
                  <a:srgbClr val="3A3C11"/>
                </a:solidFill>
                <a:latin typeface="Arial Black"/>
                <a:cs typeface="Arial Black"/>
              </a:rPr>
              <a:t>copies.</a:t>
            </a:r>
            <a:r>
              <a:rPr sz="2850" spc="-4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25" dirty="0">
                <a:solidFill>
                  <a:srgbClr val="3A3C11"/>
                </a:solidFill>
                <a:latin typeface="Arial Black"/>
                <a:cs typeface="Arial Black"/>
              </a:rPr>
              <a:t>Library</a:t>
            </a:r>
            <a:r>
              <a:rPr sz="2850" spc="-3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65" dirty="0">
                <a:solidFill>
                  <a:srgbClr val="3A3C11"/>
                </a:solidFill>
                <a:latin typeface="Arial Black"/>
                <a:cs typeface="Arial Black"/>
              </a:rPr>
              <a:t>data</a:t>
            </a:r>
            <a:r>
              <a:rPr sz="2850" spc="-4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25" dirty="0">
                <a:solidFill>
                  <a:srgbClr val="3A3C11"/>
                </a:solidFill>
                <a:latin typeface="Arial Black"/>
                <a:cs typeface="Arial Black"/>
              </a:rPr>
              <a:t>is</a:t>
            </a:r>
            <a:r>
              <a:rPr sz="2850" spc="-1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55" dirty="0">
                <a:solidFill>
                  <a:srgbClr val="3A3C11"/>
                </a:solidFill>
                <a:latin typeface="Arial Black"/>
                <a:cs typeface="Arial Black"/>
              </a:rPr>
              <a:t>maintained</a:t>
            </a:r>
            <a:r>
              <a:rPr sz="2850" spc="-4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54" dirty="0">
                <a:solidFill>
                  <a:srgbClr val="3A3C11"/>
                </a:solidFill>
                <a:latin typeface="Arial Black"/>
                <a:cs typeface="Arial Black"/>
              </a:rPr>
              <a:t>across</a:t>
            </a:r>
            <a:r>
              <a:rPr sz="2850" spc="2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50" dirty="0">
                <a:solidFill>
                  <a:srgbClr val="3A3C11"/>
                </a:solidFill>
                <a:latin typeface="Arial Black"/>
                <a:cs typeface="Arial Black"/>
              </a:rPr>
              <a:t>manual </a:t>
            </a:r>
            <a:r>
              <a:rPr sz="2850" spc="-195" dirty="0">
                <a:solidFill>
                  <a:srgbClr val="3A3C11"/>
                </a:solidFill>
                <a:latin typeface="Arial Black"/>
                <a:cs typeface="Arial Black"/>
              </a:rPr>
              <a:t>registers</a:t>
            </a:r>
            <a:r>
              <a:rPr sz="2850" spc="-5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or</a:t>
            </a:r>
            <a:r>
              <a:rPr sz="2850" spc="-23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05" dirty="0">
                <a:solidFill>
                  <a:srgbClr val="3A3C11"/>
                </a:solidFill>
                <a:latin typeface="Arial Black"/>
                <a:cs typeface="Arial Black"/>
              </a:rPr>
              <a:t>multiple</a:t>
            </a:r>
            <a:r>
              <a:rPr sz="2850" spc="-10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40" dirty="0">
                <a:solidFill>
                  <a:srgbClr val="3A3C11"/>
                </a:solidFill>
                <a:latin typeface="Arial Black"/>
                <a:cs typeface="Arial Black"/>
              </a:rPr>
              <a:t>files,</a:t>
            </a:r>
            <a:r>
              <a:rPr sz="2850" spc="-7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29" dirty="0">
                <a:solidFill>
                  <a:srgbClr val="3A3C11"/>
                </a:solidFill>
                <a:latin typeface="Arial Black"/>
                <a:cs typeface="Arial Black"/>
              </a:rPr>
              <a:t>making</a:t>
            </a:r>
            <a:r>
              <a:rPr sz="2850" spc="-1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it</a:t>
            </a:r>
            <a:r>
              <a:rPr sz="2850" spc="-7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90" dirty="0">
                <a:solidFill>
                  <a:srgbClr val="3A3C11"/>
                </a:solidFill>
                <a:latin typeface="Arial Black"/>
                <a:cs typeface="Arial Black"/>
              </a:rPr>
              <a:t>difficult</a:t>
            </a:r>
            <a:r>
              <a:rPr sz="2850" spc="-7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to</a:t>
            </a:r>
            <a:r>
              <a:rPr sz="2850" spc="-7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25" dirty="0">
                <a:solidFill>
                  <a:srgbClr val="3A3C11"/>
                </a:solidFill>
                <a:latin typeface="Arial Black"/>
                <a:cs typeface="Arial Black"/>
              </a:rPr>
              <a:t>track</a:t>
            </a:r>
            <a:r>
              <a:rPr sz="2850" spc="-1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85" dirty="0">
                <a:solidFill>
                  <a:srgbClr val="3A3C11"/>
                </a:solidFill>
                <a:latin typeface="Arial Black"/>
                <a:cs typeface="Arial Black"/>
              </a:rPr>
              <a:t>books,</a:t>
            </a:r>
            <a:r>
              <a:rPr sz="2850" spc="-5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85" dirty="0">
                <a:solidFill>
                  <a:srgbClr val="3A3C11"/>
                </a:solidFill>
                <a:latin typeface="Arial Black"/>
                <a:cs typeface="Arial Black"/>
              </a:rPr>
              <a:t>members,</a:t>
            </a:r>
            <a:r>
              <a:rPr sz="2850" spc="-5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5" dirty="0">
                <a:solidFill>
                  <a:srgbClr val="3A3C11"/>
                </a:solidFill>
                <a:latin typeface="Arial Black"/>
                <a:cs typeface="Arial Black"/>
              </a:rPr>
              <a:t>and </a:t>
            </a:r>
            <a:r>
              <a:rPr sz="2850" spc="-145" dirty="0">
                <a:solidFill>
                  <a:srgbClr val="3A3C11"/>
                </a:solidFill>
                <a:latin typeface="Arial Black"/>
                <a:cs typeface="Arial Black"/>
              </a:rPr>
              <a:t>transactions</a:t>
            </a:r>
            <a:r>
              <a:rPr sz="2850" spc="-2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80" dirty="0">
                <a:solidFill>
                  <a:srgbClr val="3A3C11"/>
                </a:solidFill>
                <a:latin typeface="Arial Black"/>
                <a:cs typeface="Arial Black"/>
              </a:rPr>
              <a:t>efficiently.</a:t>
            </a:r>
            <a:r>
              <a:rPr sz="2850" spc="2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310" dirty="0">
                <a:solidFill>
                  <a:srgbClr val="3A3C11"/>
                </a:solidFill>
                <a:latin typeface="Arial Black"/>
                <a:cs typeface="Arial Black"/>
              </a:rPr>
              <a:t>Lack</a:t>
            </a:r>
            <a:r>
              <a:rPr sz="2850" spc="7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of</a:t>
            </a:r>
            <a:r>
              <a:rPr sz="2850" spc="2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10" dirty="0">
                <a:solidFill>
                  <a:srgbClr val="3A3C11"/>
                </a:solidFill>
                <a:latin typeface="Arial Black"/>
                <a:cs typeface="Arial Black"/>
              </a:rPr>
              <a:t>real-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time</a:t>
            </a:r>
            <a:r>
              <a:rPr sz="2850" spc="2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60" dirty="0">
                <a:solidFill>
                  <a:srgbClr val="3A3C11"/>
                </a:solidFill>
                <a:latin typeface="Arial Black"/>
                <a:cs typeface="Arial Black"/>
              </a:rPr>
              <a:t>visibility</a:t>
            </a:r>
            <a:r>
              <a:rPr sz="2850" spc="2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into</a:t>
            </a:r>
            <a:r>
              <a:rPr sz="2850" spc="2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book</a:t>
            </a:r>
            <a:r>
              <a:rPr sz="2850" spc="2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85" dirty="0">
                <a:solidFill>
                  <a:srgbClr val="3A3C11"/>
                </a:solidFill>
                <a:latin typeface="Arial Black"/>
                <a:cs typeface="Arial Black"/>
              </a:rPr>
              <a:t>availability </a:t>
            </a:r>
            <a:r>
              <a:rPr sz="2850" spc="-145" dirty="0">
                <a:solidFill>
                  <a:srgbClr val="3A3C11"/>
                </a:solidFill>
                <a:latin typeface="Arial Black"/>
                <a:cs typeface="Arial Black"/>
              </a:rPr>
              <a:t>leads</a:t>
            </a:r>
            <a:r>
              <a:rPr sz="2850" spc="-9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to</a:t>
            </a:r>
            <a:r>
              <a:rPr sz="2850" spc="-10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45" dirty="0">
                <a:solidFill>
                  <a:srgbClr val="3A3C11"/>
                </a:solidFill>
                <a:latin typeface="Arial Black"/>
                <a:cs typeface="Arial Black"/>
              </a:rPr>
              <a:t>delays,</a:t>
            </a:r>
            <a:r>
              <a:rPr sz="2850" spc="-7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14" dirty="0">
                <a:solidFill>
                  <a:srgbClr val="3A3C11"/>
                </a:solidFill>
                <a:latin typeface="Arial Black"/>
                <a:cs typeface="Arial Black"/>
              </a:rPr>
              <a:t>errors,</a:t>
            </a:r>
            <a:r>
              <a:rPr sz="2850" spc="-8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0" dirty="0">
                <a:solidFill>
                  <a:srgbClr val="3A3C11"/>
                </a:solidFill>
                <a:latin typeface="Arial Black"/>
                <a:cs typeface="Arial Black"/>
              </a:rPr>
              <a:t>and</a:t>
            </a:r>
            <a:r>
              <a:rPr sz="2850" spc="-7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poor</a:t>
            </a:r>
            <a:r>
              <a:rPr sz="2850" spc="-7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14" dirty="0">
                <a:solidFill>
                  <a:srgbClr val="3A3C11"/>
                </a:solidFill>
                <a:latin typeface="Arial Black"/>
                <a:cs typeface="Arial Black"/>
              </a:rPr>
              <a:t>user</a:t>
            </a:r>
            <a:r>
              <a:rPr sz="2850" spc="-7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85" dirty="0">
                <a:solidFill>
                  <a:srgbClr val="3A3C11"/>
                </a:solidFill>
                <a:latin typeface="Arial Black"/>
                <a:cs typeface="Arial Black"/>
              </a:rPr>
              <a:t>experience.</a:t>
            </a:r>
            <a:r>
              <a:rPr sz="2850" spc="-5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10" dirty="0">
                <a:solidFill>
                  <a:srgbClr val="3A3C11"/>
                </a:solidFill>
                <a:latin typeface="Arial Black"/>
                <a:cs typeface="Arial Black"/>
              </a:rPr>
              <a:t>Manual</a:t>
            </a:r>
            <a:r>
              <a:rPr sz="2850" spc="-7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85" dirty="0">
                <a:solidFill>
                  <a:srgbClr val="3A3C11"/>
                </a:solidFill>
                <a:latin typeface="Arial Black"/>
                <a:cs typeface="Arial Black"/>
              </a:rPr>
              <a:t>tracking</a:t>
            </a:r>
            <a:r>
              <a:rPr sz="2850" spc="-5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of</a:t>
            </a:r>
            <a:r>
              <a:rPr sz="2850" spc="-7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5" dirty="0">
                <a:solidFill>
                  <a:srgbClr val="3A3C11"/>
                </a:solidFill>
                <a:latin typeface="Arial Black"/>
                <a:cs typeface="Arial Black"/>
              </a:rPr>
              <a:t>due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dates</a:t>
            </a:r>
            <a:r>
              <a:rPr sz="2850" spc="4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and</a:t>
            </a:r>
            <a:r>
              <a:rPr sz="2850" spc="5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fines</a:t>
            </a:r>
            <a:r>
              <a:rPr sz="2850" spc="5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40" dirty="0">
                <a:solidFill>
                  <a:srgbClr val="3A3C11"/>
                </a:solidFill>
                <a:latin typeface="Arial Black"/>
                <a:cs typeface="Arial Black"/>
              </a:rPr>
              <a:t>results</a:t>
            </a:r>
            <a:r>
              <a:rPr sz="2850" spc="5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in</a:t>
            </a:r>
            <a:r>
              <a:rPr sz="2850" spc="5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14" dirty="0">
                <a:solidFill>
                  <a:srgbClr val="3A3C11"/>
                </a:solidFill>
                <a:latin typeface="Arial Black"/>
                <a:cs typeface="Arial Black"/>
              </a:rPr>
              <a:t>inaccurate</a:t>
            </a:r>
            <a:r>
              <a:rPr sz="2850" spc="5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20" dirty="0">
                <a:solidFill>
                  <a:srgbClr val="3A3C11"/>
                </a:solidFill>
                <a:latin typeface="Arial Black"/>
                <a:cs typeface="Arial Black"/>
              </a:rPr>
              <a:t>calculations</a:t>
            </a:r>
            <a:r>
              <a:rPr sz="2850" spc="5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and</a:t>
            </a:r>
            <a:r>
              <a:rPr sz="2850" spc="5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70" dirty="0">
                <a:solidFill>
                  <a:srgbClr val="3A3C11"/>
                </a:solidFill>
                <a:latin typeface="Arial Black"/>
                <a:cs typeface="Arial Black"/>
              </a:rPr>
              <a:t>missed</a:t>
            </a:r>
            <a:r>
              <a:rPr sz="2850" spc="5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35" dirty="0">
                <a:solidFill>
                  <a:srgbClr val="3A3C11"/>
                </a:solidFill>
                <a:latin typeface="Arial Black"/>
                <a:cs typeface="Arial Black"/>
              </a:rPr>
              <a:t>overdue </a:t>
            </a:r>
            <a:r>
              <a:rPr sz="2850" spc="-120" dirty="0">
                <a:solidFill>
                  <a:srgbClr val="3A3C11"/>
                </a:solidFill>
                <a:latin typeface="Arial Black"/>
                <a:cs typeface="Arial Black"/>
              </a:rPr>
              <a:t>records.</a:t>
            </a:r>
            <a:r>
              <a:rPr sz="2850" spc="1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60" dirty="0">
                <a:solidFill>
                  <a:srgbClr val="3A3C11"/>
                </a:solidFill>
                <a:latin typeface="Arial Black"/>
                <a:cs typeface="Arial Black"/>
              </a:rPr>
              <a:t>Absence</a:t>
            </a:r>
            <a:r>
              <a:rPr sz="2850" spc="3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of</a:t>
            </a:r>
            <a:r>
              <a:rPr sz="2850" spc="3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35" dirty="0">
                <a:solidFill>
                  <a:srgbClr val="3A3C11"/>
                </a:solidFill>
                <a:latin typeface="Arial Black"/>
                <a:cs typeface="Arial Black"/>
              </a:rPr>
              <a:t>analytical</a:t>
            </a:r>
            <a:r>
              <a:rPr sz="2850" spc="3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70" dirty="0">
                <a:solidFill>
                  <a:srgbClr val="3A3C11"/>
                </a:solidFill>
                <a:latin typeface="Arial Black"/>
                <a:cs typeface="Arial Black"/>
              </a:rPr>
              <a:t>reports</a:t>
            </a:r>
            <a:r>
              <a:rPr sz="2850" spc="3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85" dirty="0">
                <a:solidFill>
                  <a:srgbClr val="3A3C11"/>
                </a:solidFill>
                <a:latin typeface="Arial Black"/>
                <a:cs typeface="Arial Black"/>
              </a:rPr>
              <a:t>makes</a:t>
            </a:r>
            <a:r>
              <a:rPr sz="2850" spc="5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it</a:t>
            </a:r>
            <a:r>
              <a:rPr sz="2850" spc="3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hard</a:t>
            </a:r>
            <a:r>
              <a:rPr sz="2850" spc="3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dirty="0">
                <a:solidFill>
                  <a:srgbClr val="3A3C11"/>
                </a:solidFill>
                <a:latin typeface="Arial Black"/>
                <a:cs typeface="Arial Black"/>
              </a:rPr>
              <a:t>for</a:t>
            </a:r>
            <a:r>
              <a:rPr sz="2850" spc="3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70" dirty="0">
                <a:solidFill>
                  <a:srgbClr val="3A3C11"/>
                </a:solidFill>
                <a:latin typeface="Arial Black"/>
                <a:cs typeface="Arial Black"/>
              </a:rPr>
              <a:t>management</a:t>
            </a:r>
            <a:r>
              <a:rPr sz="2850" spc="30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5" dirty="0">
                <a:solidFill>
                  <a:srgbClr val="3A3C11"/>
                </a:solidFill>
                <a:latin typeface="Arial Black"/>
                <a:cs typeface="Arial Black"/>
              </a:rPr>
              <a:t>to </a:t>
            </a:r>
            <a:r>
              <a:rPr sz="2850" spc="-150" dirty="0">
                <a:solidFill>
                  <a:srgbClr val="3A3C11"/>
                </a:solidFill>
                <a:latin typeface="Arial Black"/>
                <a:cs typeface="Arial Black"/>
              </a:rPr>
              <a:t>understand</a:t>
            </a:r>
            <a:r>
              <a:rPr sz="2850" spc="-229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65" dirty="0">
                <a:solidFill>
                  <a:srgbClr val="3A3C11"/>
                </a:solidFill>
                <a:latin typeface="Arial Black"/>
                <a:cs typeface="Arial Black"/>
              </a:rPr>
              <a:t>borrowing</a:t>
            </a:r>
            <a:r>
              <a:rPr sz="2850" spc="-22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50" dirty="0">
                <a:solidFill>
                  <a:srgbClr val="3A3C11"/>
                </a:solidFill>
                <a:latin typeface="Arial Black"/>
                <a:cs typeface="Arial Black"/>
              </a:rPr>
              <a:t>trends</a:t>
            </a:r>
            <a:r>
              <a:rPr sz="2850" spc="-22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55" dirty="0">
                <a:solidFill>
                  <a:srgbClr val="3A3C11"/>
                </a:solidFill>
                <a:latin typeface="Arial Black"/>
                <a:cs typeface="Arial Black"/>
              </a:rPr>
              <a:t>and</a:t>
            </a:r>
            <a:r>
              <a:rPr sz="2850" spc="-22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275" dirty="0">
                <a:solidFill>
                  <a:srgbClr val="3A3C11"/>
                </a:solidFill>
                <a:latin typeface="Arial Black"/>
                <a:cs typeface="Arial Black"/>
              </a:rPr>
              <a:t>make</a:t>
            </a:r>
            <a:r>
              <a:rPr sz="2850" spc="-22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120" dirty="0">
                <a:solidFill>
                  <a:srgbClr val="3A3C11"/>
                </a:solidFill>
                <a:latin typeface="Arial Black"/>
                <a:cs typeface="Arial Black"/>
              </a:rPr>
              <a:t>data-driven</a:t>
            </a:r>
            <a:r>
              <a:rPr sz="2850" spc="-225" dirty="0">
                <a:solidFill>
                  <a:srgbClr val="3A3C11"/>
                </a:solidFill>
                <a:latin typeface="Arial Black"/>
                <a:cs typeface="Arial Black"/>
              </a:rPr>
              <a:t> </a:t>
            </a:r>
            <a:r>
              <a:rPr sz="2850" spc="-50" dirty="0">
                <a:solidFill>
                  <a:srgbClr val="3A3C11"/>
                </a:solidFill>
                <a:latin typeface="Arial Black"/>
                <a:cs typeface="Arial Black"/>
              </a:rPr>
              <a:t>decisions</a:t>
            </a:r>
            <a:endParaRPr sz="2850">
              <a:latin typeface="Arial Black"/>
              <a:cs typeface="Arial Black"/>
            </a:endParaRPr>
          </a:p>
        </p:txBody>
      </p: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4647364" y="1816423"/>
            <a:ext cx="8993272" cy="973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250" b="1" spc="140" dirty="0">
                <a:solidFill>
                  <a:srgbClr val="A76146"/>
                </a:solidFill>
                <a:latin typeface="Tahoma"/>
                <a:cs typeface="Tahoma"/>
              </a:rPr>
              <a:t>BUSINESS</a:t>
            </a:r>
            <a:r>
              <a:rPr sz="6250" spc="-370" dirty="0">
                <a:solidFill>
                  <a:srgbClr val="A76146"/>
                </a:solidFill>
                <a:latin typeface="Tahoma"/>
                <a:cs typeface="Tahoma"/>
              </a:rPr>
              <a:t> </a:t>
            </a:r>
            <a:r>
              <a:rPr sz="6250" b="1" spc="385" dirty="0">
                <a:solidFill>
                  <a:srgbClr val="A76146"/>
                </a:solidFill>
                <a:latin typeface="Tahoma"/>
                <a:cs typeface="Tahoma"/>
              </a:rPr>
              <a:t>PROBLEM</a:t>
            </a:r>
            <a:endParaRPr sz="6250" b="1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810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79244" y="1479968"/>
              <a:ext cx="14930119" cy="7327265"/>
            </a:xfrm>
            <a:custGeom>
              <a:avLst/>
              <a:gdLst/>
              <a:ahLst/>
              <a:cxnLst/>
              <a:rect l="l" t="t" r="r" b="b"/>
              <a:pathLst>
                <a:path w="14930119" h="7327265">
                  <a:moveTo>
                    <a:pt x="14929498" y="2776702"/>
                  </a:moveTo>
                  <a:lnTo>
                    <a:pt x="14927110" y="2728684"/>
                  </a:lnTo>
                  <a:lnTo>
                    <a:pt x="14920075" y="2681490"/>
                  </a:lnTo>
                  <a:lnTo>
                    <a:pt x="14908492" y="2635415"/>
                  </a:lnTo>
                  <a:lnTo>
                    <a:pt x="14892516" y="2590800"/>
                  </a:lnTo>
                  <a:lnTo>
                    <a:pt x="14872259" y="2547950"/>
                  </a:lnTo>
                  <a:lnTo>
                    <a:pt x="14847875" y="2507196"/>
                  </a:lnTo>
                  <a:lnTo>
                    <a:pt x="14819478" y="2468842"/>
                  </a:lnTo>
                  <a:lnTo>
                    <a:pt x="14787207" y="2433205"/>
                  </a:lnTo>
                  <a:lnTo>
                    <a:pt x="14751584" y="2400935"/>
                  </a:lnTo>
                  <a:lnTo>
                    <a:pt x="14713230" y="2372537"/>
                  </a:lnTo>
                  <a:lnTo>
                    <a:pt x="14672463" y="2348153"/>
                  </a:lnTo>
                  <a:lnTo>
                    <a:pt x="14629613" y="2327897"/>
                  </a:lnTo>
                  <a:lnTo>
                    <a:pt x="14584998" y="2311920"/>
                  </a:lnTo>
                  <a:lnTo>
                    <a:pt x="14538935" y="2300351"/>
                  </a:lnTo>
                  <a:lnTo>
                    <a:pt x="14491729" y="2293302"/>
                  </a:lnTo>
                  <a:lnTo>
                    <a:pt x="14443723" y="2290927"/>
                  </a:lnTo>
                  <a:lnTo>
                    <a:pt x="485775" y="2290927"/>
                  </a:lnTo>
                  <a:lnTo>
                    <a:pt x="437769" y="2293302"/>
                  </a:lnTo>
                  <a:lnTo>
                    <a:pt x="390563" y="2300351"/>
                  </a:lnTo>
                  <a:lnTo>
                    <a:pt x="344500" y="2311920"/>
                  </a:lnTo>
                  <a:lnTo>
                    <a:pt x="299885" y="2327897"/>
                  </a:lnTo>
                  <a:lnTo>
                    <a:pt x="257035" y="2348153"/>
                  </a:lnTo>
                  <a:lnTo>
                    <a:pt x="216268" y="2372537"/>
                  </a:lnTo>
                  <a:lnTo>
                    <a:pt x="177914" y="2400935"/>
                  </a:lnTo>
                  <a:lnTo>
                    <a:pt x="142290" y="2433205"/>
                  </a:lnTo>
                  <a:lnTo>
                    <a:pt x="110020" y="2468842"/>
                  </a:lnTo>
                  <a:lnTo>
                    <a:pt x="81622" y="2507196"/>
                  </a:lnTo>
                  <a:lnTo>
                    <a:pt x="57226" y="2547950"/>
                  </a:lnTo>
                  <a:lnTo>
                    <a:pt x="36982" y="2590800"/>
                  </a:lnTo>
                  <a:lnTo>
                    <a:pt x="21005" y="2635415"/>
                  </a:lnTo>
                  <a:lnTo>
                    <a:pt x="9423" y="2681490"/>
                  </a:lnTo>
                  <a:lnTo>
                    <a:pt x="2387" y="2728684"/>
                  </a:lnTo>
                  <a:lnTo>
                    <a:pt x="0" y="2776702"/>
                  </a:lnTo>
                  <a:lnTo>
                    <a:pt x="0" y="6841299"/>
                  </a:lnTo>
                  <a:lnTo>
                    <a:pt x="2387" y="6889318"/>
                  </a:lnTo>
                  <a:lnTo>
                    <a:pt x="9423" y="6936511"/>
                  </a:lnTo>
                  <a:lnTo>
                    <a:pt x="21005" y="6982587"/>
                  </a:lnTo>
                  <a:lnTo>
                    <a:pt x="36982" y="7027202"/>
                  </a:lnTo>
                  <a:lnTo>
                    <a:pt x="57226" y="7070052"/>
                  </a:lnTo>
                  <a:lnTo>
                    <a:pt x="81622" y="7110819"/>
                  </a:lnTo>
                  <a:lnTo>
                    <a:pt x="110020" y="7149173"/>
                  </a:lnTo>
                  <a:lnTo>
                    <a:pt x="142290" y="7184796"/>
                  </a:lnTo>
                  <a:lnTo>
                    <a:pt x="177914" y="7217067"/>
                  </a:lnTo>
                  <a:lnTo>
                    <a:pt x="216268" y="7245464"/>
                  </a:lnTo>
                  <a:lnTo>
                    <a:pt x="257035" y="7269848"/>
                  </a:lnTo>
                  <a:lnTo>
                    <a:pt x="299885" y="7290105"/>
                  </a:lnTo>
                  <a:lnTo>
                    <a:pt x="344500" y="7306081"/>
                  </a:lnTo>
                  <a:lnTo>
                    <a:pt x="390563" y="7317664"/>
                  </a:lnTo>
                  <a:lnTo>
                    <a:pt x="437769" y="7324699"/>
                  </a:lnTo>
                  <a:lnTo>
                    <a:pt x="485775" y="7327074"/>
                  </a:lnTo>
                  <a:lnTo>
                    <a:pt x="14443723" y="7327074"/>
                  </a:lnTo>
                  <a:lnTo>
                    <a:pt x="14491729" y="7324699"/>
                  </a:lnTo>
                  <a:lnTo>
                    <a:pt x="14538935" y="7317664"/>
                  </a:lnTo>
                  <a:lnTo>
                    <a:pt x="14584998" y="7306081"/>
                  </a:lnTo>
                  <a:lnTo>
                    <a:pt x="14629613" y="7290105"/>
                  </a:lnTo>
                  <a:lnTo>
                    <a:pt x="14672463" y="7269848"/>
                  </a:lnTo>
                  <a:lnTo>
                    <a:pt x="14713230" y="7245464"/>
                  </a:lnTo>
                  <a:lnTo>
                    <a:pt x="14751584" y="7217067"/>
                  </a:lnTo>
                  <a:lnTo>
                    <a:pt x="14787207" y="7184796"/>
                  </a:lnTo>
                  <a:lnTo>
                    <a:pt x="14819478" y="7149173"/>
                  </a:lnTo>
                  <a:lnTo>
                    <a:pt x="14847875" y="7110819"/>
                  </a:lnTo>
                  <a:lnTo>
                    <a:pt x="14872259" y="7070052"/>
                  </a:lnTo>
                  <a:lnTo>
                    <a:pt x="14892516" y="7027202"/>
                  </a:lnTo>
                  <a:lnTo>
                    <a:pt x="14908492" y="6982587"/>
                  </a:lnTo>
                  <a:lnTo>
                    <a:pt x="14920075" y="6936511"/>
                  </a:lnTo>
                  <a:lnTo>
                    <a:pt x="14927110" y="6889318"/>
                  </a:lnTo>
                  <a:lnTo>
                    <a:pt x="14929498" y="6841299"/>
                  </a:lnTo>
                  <a:lnTo>
                    <a:pt x="14929498" y="2776702"/>
                  </a:lnTo>
                  <a:close/>
                </a:path>
                <a:path w="14930119" h="7327265">
                  <a:moveTo>
                    <a:pt x="14929498" y="485775"/>
                  </a:moveTo>
                  <a:lnTo>
                    <a:pt x="14927123" y="437756"/>
                  </a:lnTo>
                  <a:lnTo>
                    <a:pt x="14920075" y="390563"/>
                  </a:lnTo>
                  <a:lnTo>
                    <a:pt x="14908492" y="344487"/>
                  </a:lnTo>
                  <a:lnTo>
                    <a:pt x="14892516" y="299872"/>
                  </a:lnTo>
                  <a:lnTo>
                    <a:pt x="14872272" y="257022"/>
                  </a:lnTo>
                  <a:lnTo>
                    <a:pt x="14847875" y="216268"/>
                  </a:lnTo>
                  <a:lnTo>
                    <a:pt x="14819478" y="177901"/>
                  </a:lnTo>
                  <a:lnTo>
                    <a:pt x="14787207" y="142278"/>
                  </a:lnTo>
                  <a:lnTo>
                    <a:pt x="14751584" y="110007"/>
                  </a:lnTo>
                  <a:lnTo>
                    <a:pt x="14713230" y="81610"/>
                  </a:lnTo>
                  <a:lnTo>
                    <a:pt x="14672463" y="57226"/>
                  </a:lnTo>
                  <a:lnTo>
                    <a:pt x="14629613" y="36969"/>
                  </a:lnTo>
                  <a:lnTo>
                    <a:pt x="14584998" y="20993"/>
                  </a:lnTo>
                  <a:lnTo>
                    <a:pt x="14538935" y="9410"/>
                  </a:lnTo>
                  <a:lnTo>
                    <a:pt x="14491729" y="2374"/>
                  </a:lnTo>
                  <a:lnTo>
                    <a:pt x="14443723" y="0"/>
                  </a:lnTo>
                  <a:lnTo>
                    <a:pt x="485775" y="0"/>
                  </a:lnTo>
                  <a:lnTo>
                    <a:pt x="437769" y="2374"/>
                  </a:lnTo>
                  <a:lnTo>
                    <a:pt x="390563" y="9410"/>
                  </a:lnTo>
                  <a:lnTo>
                    <a:pt x="344500" y="20993"/>
                  </a:lnTo>
                  <a:lnTo>
                    <a:pt x="299885" y="36969"/>
                  </a:lnTo>
                  <a:lnTo>
                    <a:pt x="257035" y="57226"/>
                  </a:lnTo>
                  <a:lnTo>
                    <a:pt x="216268" y="81610"/>
                  </a:lnTo>
                  <a:lnTo>
                    <a:pt x="177914" y="110007"/>
                  </a:lnTo>
                  <a:lnTo>
                    <a:pt x="142290" y="142278"/>
                  </a:lnTo>
                  <a:lnTo>
                    <a:pt x="110020" y="177901"/>
                  </a:lnTo>
                  <a:lnTo>
                    <a:pt x="81622" y="216268"/>
                  </a:lnTo>
                  <a:lnTo>
                    <a:pt x="57226" y="257022"/>
                  </a:lnTo>
                  <a:lnTo>
                    <a:pt x="36982" y="299872"/>
                  </a:lnTo>
                  <a:lnTo>
                    <a:pt x="21005" y="344487"/>
                  </a:lnTo>
                  <a:lnTo>
                    <a:pt x="9423" y="390563"/>
                  </a:lnTo>
                  <a:lnTo>
                    <a:pt x="2387" y="437756"/>
                  </a:lnTo>
                  <a:lnTo>
                    <a:pt x="0" y="485775"/>
                  </a:lnTo>
                  <a:lnTo>
                    <a:pt x="0" y="1187030"/>
                  </a:lnTo>
                  <a:lnTo>
                    <a:pt x="2387" y="1235036"/>
                  </a:lnTo>
                  <a:lnTo>
                    <a:pt x="9423" y="1282242"/>
                  </a:lnTo>
                  <a:lnTo>
                    <a:pt x="21005" y="1328305"/>
                  </a:lnTo>
                  <a:lnTo>
                    <a:pt x="36982" y="1372920"/>
                  </a:lnTo>
                  <a:lnTo>
                    <a:pt x="57226" y="1415770"/>
                  </a:lnTo>
                  <a:lnTo>
                    <a:pt x="81622" y="1456537"/>
                  </a:lnTo>
                  <a:lnTo>
                    <a:pt x="110020" y="1494891"/>
                  </a:lnTo>
                  <a:lnTo>
                    <a:pt x="142290" y="1530527"/>
                  </a:lnTo>
                  <a:lnTo>
                    <a:pt x="177914" y="1562798"/>
                  </a:lnTo>
                  <a:lnTo>
                    <a:pt x="216268" y="1591183"/>
                  </a:lnTo>
                  <a:lnTo>
                    <a:pt x="257035" y="1615579"/>
                  </a:lnTo>
                  <a:lnTo>
                    <a:pt x="299885" y="1635823"/>
                  </a:lnTo>
                  <a:lnTo>
                    <a:pt x="344500" y="1651800"/>
                  </a:lnTo>
                  <a:lnTo>
                    <a:pt x="390563" y="1663382"/>
                  </a:lnTo>
                  <a:lnTo>
                    <a:pt x="437769" y="1670431"/>
                  </a:lnTo>
                  <a:lnTo>
                    <a:pt x="485775" y="1672805"/>
                  </a:lnTo>
                  <a:lnTo>
                    <a:pt x="14443723" y="1672805"/>
                  </a:lnTo>
                  <a:lnTo>
                    <a:pt x="14491729" y="1670431"/>
                  </a:lnTo>
                  <a:lnTo>
                    <a:pt x="14538935" y="1663382"/>
                  </a:lnTo>
                  <a:lnTo>
                    <a:pt x="14584998" y="1651800"/>
                  </a:lnTo>
                  <a:lnTo>
                    <a:pt x="14629613" y="1635823"/>
                  </a:lnTo>
                  <a:lnTo>
                    <a:pt x="14672463" y="1615579"/>
                  </a:lnTo>
                  <a:lnTo>
                    <a:pt x="14713230" y="1591183"/>
                  </a:lnTo>
                  <a:lnTo>
                    <a:pt x="14751584" y="1562798"/>
                  </a:lnTo>
                  <a:lnTo>
                    <a:pt x="14787207" y="1530527"/>
                  </a:lnTo>
                  <a:lnTo>
                    <a:pt x="14819478" y="1494891"/>
                  </a:lnTo>
                  <a:lnTo>
                    <a:pt x="14847875" y="1456537"/>
                  </a:lnTo>
                  <a:lnTo>
                    <a:pt x="14872272" y="1415770"/>
                  </a:lnTo>
                  <a:lnTo>
                    <a:pt x="14892516" y="1372920"/>
                  </a:lnTo>
                  <a:lnTo>
                    <a:pt x="14908492" y="1328305"/>
                  </a:lnTo>
                  <a:lnTo>
                    <a:pt x="14920075" y="1282242"/>
                  </a:lnTo>
                  <a:lnTo>
                    <a:pt x="14927123" y="1235036"/>
                  </a:lnTo>
                  <a:lnTo>
                    <a:pt x="14929498" y="1187030"/>
                  </a:lnTo>
                  <a:lnTo>
                    <a:pt x="14929498" y="485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4038600" y="1863918"/>
            <a:ext cx="9905999" cy="973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250" b="1" spc="140" dirty="0">
                <a:solidFill>
                  <a:srgbClr val="A76146"/>
                </a:solidFill>
                <a:latin typeface="Tahoma"/>
                <a:cs typeface="Tahoma"/>
              </a:rPr>
              <a:t>BUSINESS</a:t>
            </a:r>
            <a:r>
              <a:rPr sz="6250" spc="-370" dirty="0">
                <a:solidFill>
                  <a:srgbClr val="A76146"/>
                </a:solidFill>
                <a:latin typeface="Tahoma"/>
                <a:cs typeface="Tahoma"/>
              </a:rPr>
              <a:t> </a:t>
            </a:r>
            <a:r>
              <a:rPr sz="6250" b="1" spc="455" dirty="0">
                <a:solidFill>
                  <a:srgbClr val="A76146"/>
                </a:solidFill>
                <a:latin typeface="Tahoma"/>
                <a:cs typeface="Tahoma"/>
              </a:rPr>
              <a:t>OBJECTIVE</a:t>
            </a:r>
            <a:endParaRPr sz="6250" b="1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pc="-280" dirty="0"/>
              <a:t>The</a:t>
            </a:r>
            <a:r>
              <a:rPr spc="-270" dirty="0"/>
              <a:t> </a:t>
            </a:r>
            <a:r>
              <a:rPr spc="-150" dirty="0"/>
              <a:t>primary</a:t>
            </a:r>
            <a:r>
              <a:rPr spc="-270" dirty="0"/>
              <a:t> </a:t>
            </a:r>
            <a:r>
              <a:rPr spc="-190" dirty="0"/>
              <a:t>objective</a:t>
            </a:r>
            <a:r>
              <a:rPr spc="-265" dirty="0"/>
              <a:t> </a:t>
            </a:r>
            <a:r>
              <a:rPr spc="-80" dirty="0"/>
              <a:t>of</a:t>
            </a:r>
            <a:r>
              <a:rPr spc="-270" dirty="0"/>
              <a:t> </a:t>
            </a:r>
            <a:r>
              <a:rPr spc="-190" dirty="0"/>
              <a:t>this</a:t>
            </a:r>
            <a:r>
              <a:rPr spc="-265" dirty="0"/>
              <a:t> </a:t>
            </a:r>
            <a:r>
              <a:rPr spc="-175" dirty="0"/>
              <a:t>project</a:t>
            </a:r>
            <a:r>
              <a:rPr spc="-270" dirty="0"/>
              <a:t> </a:t>
            </a:r>
            <a:r>
              <a:rPr spc="-254" dirty="0"/>
              <a:t>is</a:t>
            </a:r>
            <a:r>
              <a:rPr spc="-265" dirty="0"/>
              <a:t> </a:t>
            </a:r>
            <a:r>
              <a:rPr spc="-120" dirty="0"/>
              <a:t>to</a:t>
            </a:r>
            <a:r>
              <a:rPr spc="-270" dirty="0"/>
              <a:t> </a:t>
            </a:r>
            <a:r>
              <a:rPr spc="-155" dirty="0"/>
              <a:t>efficiently</a:t>
            </a:r>
            <a:r>
              <a:rPr spc="-265" dirty="0"/>
              <a:t> </a:t>
            </a:r>
            <a:r>
              <a:rPr spc="-270" dirty="0"/>
              <a:t>manage </a:t>
            </a:r>
            <a:r>
              <a:rPr spc="-10" dirty="0"/>
              <a:t>library </a:t>
            </a:r>
            <a:r>
              <a:rPr spc="-185" dirty="0"/>
              <a:t>operations</a:t>
            </a:r>
            <a:r>
              <a:rPr spc="-260" dirty="0"/>
              <a:t> </a:t>
            </a:r>
            <a:r>
              <a:rPr spc="-229" dirty="0"/>
              <a:t>using</a:t>
            </a:r>
            <a:r>
              <a:rPr spc="-260" dirty="0"/>
              <a:t> </a:t>
            </a:r>
            <a:r>
              <a:rPr spc="-310" dirty="0"/>
              <a:t>a</a:t>
            </a:r>
            <a:r>
              <a:rPr spc="-260" dirty="0"/>
              <a:t> </a:t>
            </a:r>
            <a:r>
              <a:rPr spc="-180" dirty="0"/>
              <a:t>structured</a:t>
            </a:r>
            <a:r>
              <a:rPr spc="-254" dirty="0"/>
              <a:t> </a:t>
            </a:r>
            <a:r>
              <a:rPr spc="-175" dirty="0"/>
              <a:t>relational</a:t>
            </a:r>
            <a:r>
              <a:rPr spc="-260" dirty="0"/>
              <a:t> </a:t>
            </a:r>
            <a:r>
              <a:rPr spc="-235" dirty="0"/>
              <a:t>database</a:t>
            </a:r>
            <a:r>
              <a:rPr spc="-260" dirty="0"/>
              <a:t> </a:t>
            </a:r>
            <a:r>
              <a:rPr spc="-245" dirty="0"/>
              <a:t>system.</a:t>
            </a:r>
            <a:r>
              <a:rPr spc="-254" dirty="0"/>
              <a:t> </a:t>
            </a:r>
            <a:r>
              <a:rPr spc="-280" dirty="0"/>
              <a:t>The</a:t>
            </a:r>
            <a:r>
              <a:rPr spc="-260" dirty="0"/>
              <a:t> </a:t>
            </a:r>
            <a:r>
              <a:rPr spc="-250" dirty="0"/>
              <a:t>system</a:t>
            </a:r>
            <a:r>
              <a:rPr spc="-260" dirty="0"/>
              <a:t> </a:t>
            </a:r>
            <a:r>
              <a:rPr spc="-285" dirty="0"/>
              <a:t>aims </a:t>
            </a:r>
            <a:r>
              <a:rPr spc="-120" dirty="0"/>
              <a:t>to</a:t>
            </a:r>
            <a:r>
              <a:rPr spc="-270" dirty="0"/>
              <a:t> </a:t>
            </a:r>
            <a:r>
              <a:rPr spc="-254" dirty="0"/>
              <a:t>track</a:t>
            </a:r>
            <a:r>
              <a:rPr spc="-270" dirty="0"/>
              <a:t> </a:t>
            </a:r>
            <a:r>
              <a:rPr spc="-220" dirty="0"/>
              <a:t>books,</a:t>
            </a:r>
            <a:r>
              <a:rPr spc="-265" dirty="0"/>
              <a:t> </a:t>
            </a:r>
            <a:r>
              <a:rPr spc="-185" dirty="0"/>
              <a:t>authors,</a:t>
            </a:r>
            <a:r>
              <a:rPr spc="-270" dirty="0"/>
              <a:t> </a:t>
            </a:r>
            <a:r>
              <a:rPr spc="-135" dirty="0"/>
              <a:t>library</a:t>
            </a:r>
            <a:r>
              <a:rPr spc="-265" dirty="0"/>
              <a:t> </a:t>
            </a:r>
            <a:r>
              <a:rPr spc="-220" dirty="0"/>
              <a:t>branches,</a:t>
            </a:r>
            <a:r>
              <a:rPr spc="-270" dirty="0"/>
              <a:t> </a:t>
            </a:r>
            <a:r>
              <a:rPr spc="-200" dirty="0"/>
              <a:t>borrowers,</a:t>
            </a:r>
            <a:r>
              <a:rPr spc="-265" dirty="0"/>
              <a:t> </a:t>
            </a:r>
            <a:r>
              <a:rPr spc="-175" dirty="0"/>
              <a:t>and</a:t>
            </a:r>
            <a:r>
              <a:rPr spc="-270" dirty="0"/>
              <a:t> </a:t>
            </a:r>
            <a:r>
              <a:rPr spc="-170" dirty="0"/>
              <a:t>loan</a:t>
            </a:r>
            <a:r>
              <a:rPr spc="-265" dirty="0"/>
              <a:t> </a:t>
            </a:r>
            <a:r>
              <a:rPr spc="-114" dirty="0"/>
              <a:t>transactions </a:t>
            </a:r>
            <a:r>
              <a:rPr spc="-245" dirty="0"/>
              <a:t>accurately.</a:t>
            </a:r>
            <a:r>
              <a:rPr spc="-260" dirty="0"/>
              <a:t> </a:t>
            </a:r>
            <a:r>
              <a:rPr spc="-150" dirty="0"/>
              <a:t>It</a:t>
            </a:r>
            <a:r>
              <a:rPr spc="-260" dirty="0"/>
              <a:t> </a:t>
            </a:r>
            <a:r>
              <a:rPr spc="-195" dirty="0"/>
              <a:t>helps</a:t>
            </a:r>
            <a:r>
              <a:rPr spc="-254" dirty="0"/>
              <a:t> </a:t>
            </a:r>
            <a:r>
              <a:rPr spc="-140" dirty="0"/>
              <a:t>in</a:t>
            </a:r>
            <a:r>
              <a:rPr spc="-260" dirty="0"/>
              <a:t> </a:t>
            </a:r>
            <a:r>
              <a:rPr spc="-160" dirty="0"/>
              <a:t>monitoring</a:t>
            </a:r>
            <a:r>
              <a:rPr spc="-260" dirty="0"/>
              <a:t> </a:t>
            </a:r>
            <a:r>
              <a:rPr spc="-190" dirty="0"/>
              <a:t>book</a:t>
            </a:r>
            <a:r>
              <a:rPr spc="-254" dirty="0"/>
              <a:t> </a:t>
            </a:r>
            <a:r>
              <a:rPr spc="-175" dirty="0"/>
              <a:t>availability</a:t>
            </a:r>
            <a:r>
              <a:rPr spc="-260" dirty="0"/>
              <a:t> </a:t>
            </a:r>
            <a:r>
              <a:rPr spc="-275" dirty="0"/>
              <a:t>across</a:t>
            </a:r>
            <a:r>
              <a:rPr spc="-260" dirty="0"/>
              <a:t> </a:t>
            </a:r>
            <a:r>
              <a:rPr spc="-225" dirty="0"/>
              <a:t>branches</a:t>
            </a:r>
            <a:r>
              <a:rPr spc="-254" dirty="0"/>
              <a:t> </a:t>
            </a:r>
            <a:r>
              <a:rPr spc="-25" dirty="0"/>
              <a:t>and </a:t>
            </a:r>
            <a:r>
              <a:rPr spc="-210" dirty="0"/>
              <a:t>analyzing</a:t>
            </a:r>
            <a:r>
              <a:rPr spc="-250" dirty="0"/>
              <a:t> </a:t>
            </a:r>
            <a:r>
              <a:rPr spc="-190" dirty="0"/>
              <a:t>borrowing</a:t>
            </a:r>
            <a:r>
              <a:rPr spc="-250" dirty="0"/>
              <a:t> </a:t>
            </a:r>
            <a:r>
              <a:rPr spc="-190" dirty="0"/>
              <a:t>patterns.</a:t>
            </a:r>
            <a:r>
              <a:rPr spc="-245" dirty="0"/>
              <a:t> </a:t>
            </a:r>
            <a:r>
              <a:rPr spc="-280" dirty="0"/>
              <a:t>The</a:t>
            </a:r>
            <a:r>
              <a:rPr spc="-250" dirty="0"/>
              <a:t> </a:t>
            </a:r>
            <a:r>
              <a:rPr spc="-175" dirty="0"/>
              <a:t>project</a:t>
            </a:r>
            <a:r>
              <a:rPr spc="-245" dirty="0"/>
              <a:t> </a:t>
            </a:r>
            <a:r>
              <a:rPr spc="-170" dirty="0"/>
              <a:t>supports</a:t>
            </a:r>
            <a:r>
              <a:rPr spc="-250" dirty="0"/>
              <a:t> </a:t>
            </a:r>
            <a:r>
              <a:rPr spc="-155" dirty="0"/>
              <a:t>better</a:t>
            </a:r>
            <a:r>
              <a:rPr spc="-250" dirty="0"/>
              <a:t> </a:t>
            </a:r>
            <a:r>
              <a:rPr spc="-170" dirty="0"/>
              <a:t>decision-</a:t>
            </a:r>
            <a:r>
              <a:rPr spc="-270" dirty="0"/>
              <a:t>making </a:t>
            </a:r>
            <a:r>
              <a:rPr spc="-125" dirty="0"/>
              <a:t>by</a:t>
            </a:r>
            <a:r>
              <a:rPr spc="-254" dirty="0"/>
              <a:t> </a:t>
            </a:r>
            <a:r>
              <a:rPr spc="-150" dirty="0"/>
              <a:t>providing</a:t>
            </a:r>
            <a:r>
              <a:rPr spc="-254" dirty="0"/>
              <a:t> </a:t>
            </a:r>
            <a:r>
              <a:rPr spc="-220" dirty="0"/>
              <a:t>insights</a:t>
            </a:r>
            <a:r>
              <a:rPr spc="-254" dirty="0"/>
              <a:t> </a:t>
            </a:r>
            <a:r>
              <a:rPr spc="-135" dirty="0"/>
              <a:t>into</a:t>
            </a:r>
            <a:r>
              <a:rPr spc="-254" dirty="0"/>
              <a:t> </a:t>
            </a:r>
            <a:r>
              <a:rPr spc="-145" dirty="0"/>
              <a:t>inventory</a:t>
            </a:r>
            <a:r>
              <a:rPr spc="-254" dirty="0"/>
              <a:t> </a:t>
            </a:r>
            <a:r>
              <a:rPr spc="-140" dirty="0"/>
              <a:t>distribution</a:t>
            </a:r>
            <a:r>
              <a:rPr spc="-254" dirty="0"/>
              <a:t> </a:t>
            </a:r>
            <a:r>
              <a:rPr spc="-175" dirty="0"/>
              <a:t>and</a:t>
            </a:r>
            <a:r>
              <a:rPr spc="-254" dirty="0"/>
              <a:t> </a:t>
            </a:r>
            <a:r>
              <a:rPr spc="-180" dirty="0"/>
              <a:t>borrower</a:t>
            </a:r>
            <a:r>
              <a:rPr spc="-254" dirty="0"/>
              <a:t> </a:t>
            </a:r>
            <a:r>
              <a:rPr spc="-40" dirty="0"/>
              <a:t>activity.</a:t>
            </a:r>
          </a:p>
          <a:p>
            <a:pPr marL="12700" marR="744855">
              <a:lnSpc>
                <a:spcPct val="114900"/>
              </a:lnSpc>
            </a:pPr>
            <a:r>
              <a:rPr spc="-165" dirty="0"/>
              <a:t>Overall,</a:t>
            </a:r>
            <a:r>
              <a:rPr spc="-265" dirty="0"/>
              <a:t> </a:t>
            </a:r>
            <a:r>
              <a:rPr spc="-120" dirty="0"/>
              <a:t>it</a:t>
            </a:r>
            <a:r>
              <a:rPr spc="-260" dirty="0"/>
              <a:t> </a:t>
            </a:r>
            <a:r>
              <a:rPr spc="-195" dirty="0"/>
              <a:t>improves</a:t>
            </a:r>
            <a:r>
              <a:rPr spc="-260" dirty="0"/>
              <a:t> </a:t>
            </a:r>
            <a:r>
              <a:rPr spc="-170" dirty="0"/>
              <a:t>operational</a:t>
            </a:r>
            <a:r>
              <a:rPr spc="-265" dirty="0"/>
              <a:t> </a:t>
            </a:r>
            <a:r>
              <a:rPr spc="-185" dirty="0"/>
              <a:t>efficiency</a:t>
            </a:r>
            <a:r>
              <a:rPr spc="-260" dirty="0"/>
              <a:t> </a:t>
            </a:r>
            <a:r>
              <a:rPr spc="-175" dirty="0"/>
              <a:t>and</a:t>
            </a:r>
            <a:r>
              <a:rPr spc="-260" dirty="0"/>
              <a:t> </a:t>
            </a:r>
            <a:r>
              <a:rPr spc="-204" dirty="0"/>
              <a:t>data</a:t>
            </a:r>
            <a:r>
              <a:rPr spc="-265" dirty="0"/>
              <a:t> </a:t>
            </a:r>
            <a:r>
              <a:rPr spc="-150" dirty="0"/>
              <a:t>reliability</a:t>
            </a:r>
            <a:r>
              <a:rPr spc="-260" dirty="0"/>
              <a:t> </a:t>
            </a:r>
            <a:r>
              <a:rPr spc="-140" dirty="0"/>
              <a:t>in</a:t>
            </a:r>
            <a:r>
              <a:rPr spc="-260" dirty="0"/>
              <a:t> </a:t>
            </a:r>
            <a:r>
              <a:rPr spc="-35" dirty="0"/>
              <a:t>library </a:t>
            </a:r>
            <a:r>
              <a:rPr spc="-130" dirty="0"/>
              <a:t>management.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6720" y="232563"/>
              <a:ext cx="14220824" cy="98202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6966" y="4965428"/>
              <a:ext cx="3480435" cy="1943735"/>
            </a:xfrm>
            <a:custGeom>
              <a:avLst/>
              <a:gdLst/>
              <a:ahLst/>
              <a:cxnLst/>
              <a:rect l="l" t="t" r="r" b="b"/>
              <a:pathLst>
                <a:path w="3480435" h="1943734">
                  <a:moveTo>
                    <a:pt x="3328082" y="1943335"/>
                  </a:moveTo>
                  <a:lnTo>
                    <a:pt x="151750" y="1943335"/>
                  </a:lnTo>
                  <a:lnTo>
                    <a:pt x="103785" y="1935599"/>
                  </a:lnTo>
                  <a:lnTo>
                    <a:pt x="62128" y="1914056"/>
                  </a:lnTo>
                  <a:lnTo>
                    <a:pt x="29278" y="1881206"/>
                  </a:lnTo>
                  <a:lnTo>
                    <a:pt x="7736" y="1839549"/>
                  </a:lnTo>
                  <a:lnTo>
                    <a:pt x="0" y="1791585"/>
                  </a:lnTo>
                  <a:lnTo>
                    <a:pt x="0" y="151750"/>
                  </a:lnTo>
                  <a:lnTo>
                    <a:pt x="7736" y="103785"/>
                  </a:lnTo>
                  <a:lnTo>
                    <a:pt x="29278" y="62128"/>
                  </a:lnTo>
                  <a:lnTo>
                    <a:pt x="62128" y="29278"/>
                  </a:lnTo>
                  <a:lnTo>
                    <a:pt x="103785" y="7736"/>
                  </a:lnTo>
                  <a:lnTo>
                    <a:pt x="151750" y="0"/>
                  </a:lnTo>
                  <a:lnTo>
                    <a:pt x="3328082" y="0"/>
                  </a:lnTo>
                  <a:lnTo>
                    <a:pt x="3386154" y="11551"/>
                  </a:lnTo>
                  <a:lnTo>
                    <a:pt x="3435385" y="44446"/>
                  </a:lnTo>
                  <a:lnTo>
                    <a:pt x="3468281" y="93677"/>
                  </a:lnTo>
                  <a:lnTo>
                    <a:pt x="3479832" y="151750"/>
                  </a:lnTo>
                  <a:lnTo>
                    <a:pt x="3479832" y="1791585"/>
                  </a:lnTo>
                  <a:lnTo>
                    <a:pt x="3468281" y="1849657"/>
                  </a:lnTo>
                  <a:lnTo>
                    <a:pt x="3435385" y="1898888"/>
                  </a:lnTo>
                  <a:lnTo>
                    <a:pt x="3386154" y="1931784"/>
                  </a:lnTo>
                  <a:lnTo>
                    <a:pt x="3328082" y="19433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398067" y="4991422"/>
            <a:ext cx="2997835" cy="174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16000">
              <a:lnSpc>
                <a:spcPct val="116300"/>
              </a:lnSpc>
              <a:spcBef>
                <a:spcPts val="90"/>
              </a:spcBef>
            </a:pPr>
            <a:r>
              <a:rPr sz="4850" spc="-555" dirty="0"/>
              <a:t>ER </a:t>
            </a:r>
            <a:r>
              <a:rPr sz="4850" spc="-350" dirty="0"/>
              <a:t>DIAGRAM</a:t>
            </a:r>
            <a:endParaRPr sz="48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0897" y="3331267"/>
              <a:ext cx="12477748" cy="66960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2492" y="537548"/>
              <a:ext cx="6309360" cy="1428750"/>
            </a:xfrm>
            <a:custGeom>
              <a:avLst/>
              <a:gdLst/>
              <a:ahLst/>
              <a:cxnLst/>
              <a:rect l="l" t="t" r="r" b="b"/>
              <a:pathLst>
                <a:path w="6309359" h="1428750">
                  <a:moveTo>
                    <a:pt x="6087848" y="1428673"/>
                  </a:moveTo>
                  <a:lnTo>
                    <a:pt x="221444" y="1428673"/>
                  </a:lnTo>
                  <a:lnTo>
                    <a:pt x="176815" y="1424174"/>
                  </a:lnTo>
                  <a:lnTo>
                    <a:pt x="135248" y="1411271"/>
                  </a:lnTo>
                  <a:lnTo>
                    <a:pt x="97632" y="1390854"/>
                  </a:lnTo>
                  <a:lnTo>
                    <a:pt x="64859" y="1363814"/>
                  </a:lnTo>
                  <a:lnTo>
                    <a:pt x="37819" y="1331041"/>
                  </a:lnTo>
                  <a:lnTo>
                    <a:pt x="17402" y="1293425"/>
                  </a:lnTo>
                  <a:lnTo>
                    <a:pt x="4498" y="1251858"/>
                  </a:lnTo>
                  <a:lnTo>
                    <a:pt x="0" y="1207229"/>
                  </a:lnTo>
                  <a:lnTo>
                    <a:pt x="0" y="221444"/>
                  </a:lnTo>
                  <a:lnTo>
                    <a:pt x="4498" y="176815"/>
                  </a:lnTo>
                  <a:lnTo>
                    <a:pt x="17402" y="135248"/>
                  </a:lnTo>
                  <a:lnTo>
                    <a:pt x="37819" y="97632"/>
                  </a:lnTo>
                  <a:lnTo>
                    <a:pt x="64859" y="64859"/>
                  </a:lnTo>
                  <a:lnTo>
                    <a:pt x="97632" y="37819"/>
                  </a:lnTo>
                  <a:lnTo>
                    <a:pt x="135248" y="17402"/>
                  </a:lnTo>
                  <a:lnTo>
                    <a:pt x="176815" y="4498"/>
                  </a:lnTo>
                  <a:lnTo>
                    <a:pt x="221444" y="0"/>
                  </a:lnTo>
                  <a:lnTo>
                    <a:pt x="6087848" y="0"/>
                  </a:lnTo>
                  <a:lnTo>
                    <a:pt x="6132477" y="4498"/>
                  </a:lnTo>
                  <a:lnTo>
                    <a:pt x="6174044" y="17402"/>
                  </a:lnTo>
                  <a:lnTo>
                    <a:pt x="6211660" y="37819"/>
                  </a:lnTo>
                  <a:lnTo>
                    <a:pt x="6244433" y="64859"/>
                  </a:lnTo>
                  <a:lnTo>
                    <a:pt x="6271474" y="97632"/>
                  </a:lnTo>
                  <a:lnTo>
                    <a:pt x="6291891" y="135248"/>
                  </a:lnTo>
                  <a:lnTo>
                    <a:pt x="6304794" y="176815"/>
                  </a:lnTo>
                  <a:lnTo>
                    <a:pt x="6309293" y="221444"/>
                  </a:lnTo>
                  <a:lnTo>
                    <a:pt x="6309293" y="1207229"/>
                  </a:lnTo>
                  <a:lnTo>
                    <a:pt x="6304794" y="1251858"/>
                  </a:lnTo>
                  <a:lnTo>
                    <a:pt x="6291891" y="1293425"/>
                  </a:lnTo>
                  <a:lnTo>
                    <a:pt x="6271474" y="1331041"/>
                  </a:lnTo>
                  <a:lnTo>
                    <a:pt x="6244433" y="1363814"/>
                  </a:lnTo>
                  <a:lnTo>
                    <a:pt x="6211660" y="1390854"/>
                  </a:lnTo>
                  <a:lnTo>
                    <a:pt x="6174044" y="1411271"/>
                  </a:lnTo>
                  <a:lnTo>
                    <a:pt x="6132477" y="1424174"/>
                  </a:lnTo>
                  <a:lnTo>
                    <a:pt x="6087848" y="1428673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74297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105"/>
              </a:spcBef>
            </a:pPr>
            <a:r>
              <a:rPr sz="7450" spc="-355" dirty="0"/>
              <a:t>About</a:t>
            </a:r>
            <a:r>
              <a:rPr sz="7450" spc="-710" dirty="0"/>
              <a:t> </a:t>
            </a:r>
            <a:r>
              <a:rPr sz="7450" spc="-1210" dirty="0"/>
              <a:t>T</a:t>
            </a:r>
            <a:r>
              <a:rPr sz="7450" spc="-600" dirty="0"/>
              <a:t>able</a:t>
            </a:r>
            <a:r>
              <a:rPr sz="7450" spc="-590" dirty="0"/>
              <a:t>s</a:t>
            </a:r>
            <a:endParaRPr sz="7450"/>
          </a:p>
        </p:txBody>
      </p:sp>
      <p:sp>
        <p:nvSpPr>
          <p:cNvPr id="7" name="object 7"/>
          <p:cNvSpPr/>
          <p:nvPr/>
        </p:nvSpPr>
        <p:spPr>
          <a:xfrm>
            <a:off x="8726234" y="2033390"/>
            <a:ext cx="5600065" cy="1193800"/>
          </a:xfrm>
          <a:custGeom>
            <a:avLst/>
            <a:gdLst/>
            <a:ahLst/>
            <a:cxnLst/>
            <a:rect l="l" t="t" r="r" b="b"/>
            <a:pathLst>
              <a:path w="5600065" h="1193800">
                <a:moveTo>
                  <a:pt x="5301381" y="1193502"/>
                </a:moveTo>
                <a:lnTo>
                  <a:pt x="298375" y="1193502"/>
                </a:lnTo>
                <a:lnTo>
                  <a:pt x="249977" y="1189597"/>
                </a:lnTo>
                <a:lnTo>
                  <a:pt x="204065" y="1178291"/>
                </a:lnTo>
                <a:lnTo>
                  <a:pt x="161254" y="1160198"/>
                </a:lnTo>
                <a:lnTo>
                  <a:pt x="122158" y="1135933"/>
                </a:lnTo>
                <a:lnTo>
                  <a:pt x="87392" y="1106110"/>
                </a:lnTo>
                <a:lnTo>
                  <a:pt x="57569" y="1071343"/>
                </a:lnTo>
                <a:lnTo>
                  <a:pt x="33304" y="1032247"/>
                </a:lnTo>
                <a:lnTo>
                  <a:pt x="15211" y="989436"/>
                </a:lnTo>
                <a:lnTo>
                  <a:pt x="3905" y="943525"/>
                </a:lnTo>
                <a:lnTo>
                  <a:pt x="0" y="895126"/>
                </a:lnTo>
                <a:lnTo>
                  <a:pt x="0" y="298375"/>
                </a:lnTo>
                <a:lnTo>
                  <a:pt x="3905" y="249977"/>
                </a:lnTo>
                <a:lnTo>
                  <a:pt x="15211" y="204065"/>
                </a:lnTo>
                <a:lnTo>
                  <a:pt x="33304" y="161254"/>
                </a:lnTo>
                <a:lnTo>
                  <a:pt x="57569" y="122158"/>
                </a:lnTo>
                <a:lnTo>
                  <a:pt x="87392" y="87392"/>
                </a:lnTo>
                <a:lnTo>
                  <a:pt x="122158" y="57569"/>
                </a:lnTo>
                <a:lnTo>
                  <a:pt x="161254" y="33304"/>
                </a:lnTo>
                <a:lnTo>
                  <a:pt x="204065" y="15211"/>
                </a:lnTo>
                <a:lnTo>
                  <a:pt x="249977" y="3905"/>
                </a:lnTo>
                <a:lnTo>
                  <a:pt x="298375" y="0"/>
                </a:lnTo>
                <a:lnTo>
                  <a:pt x="5301381" y="0"/>
                </a:lnTo>
                <a:lnTo>
                  <a:pt x="5349779" y="3905"/>
                </a:lnTo>
                <a:lnTo>
                  <a:pt x="5395691" y="15211"/>
                </a:lnTo>
                <a:lnTo>
                  <a:pt x="5438502" y="33304"/>
                </a:lnTo>
                <a:lnTo>
                  <a:pt x="5477598" y="57569"/>
                </a:lnTo>
                <a:lnTo>
                  <a:pt x="5512365" y="87392"/>
                </a:lnTo>
                <a:lnTo>
                  <a:pt x="5542188" y="122158"/>
                </a:lnTo>
                <a:lnTo>
                  <a:pt x="5566453" y="161254"/>
                </a:lnTo>
                <a:lnTo>
                  <a:pt x="5584546" y="204065"/>
                </a:lnTo>
                <a:lnTo>
                  <a:pt x="5595852" y="249977"/>
                </a:lnTo>
                <a:lnTo>
                  <a:pt x="5599757" y="298375"/>
                </a:lnTo>
                <a:lnTo>
                  <a:pt x="5599757" y="895126"/>
                </a:lnTo>
                <a:lnTo>
                  <a:pt x="5595852" y="943525"/>
                </a:lnTo>
                <a:lnTo>
                  <a:pt x="5584546" y="989436"/>
                </a:lnTo>
                <a:lnTo>
                  <a:pt x="5566453" y="1032247"/>
                </a:lnTo>
                <a:lnTo>
                  <a:pt x="5542188" y="1071343"/>
                </a:lnTo>
                <a:lnTo>
                  <a:pt x="5512365" y="1106110"/>
                </a:lnTo>
                <a:lnTo>
                  <a:pt x="5477598" y="1135933"/>
                </a:lnTo>
                <a:lnTo>
                  <a:pt x="5438502" y="1160198"/>
                </a:lnTo>
                <a:lnTo>
                  <a:pt x="5395691" y="1178291"/>
                </a:lnTo>
                <a:lnTo>
                  <a:pt x="5349779" y="1189597"/>
                </a:lnTo>
                <a:lnTo>
                  <a:pt x="5301381" y="11935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83111" y="2205485"/>
            <a:ext cx="5086350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spc="-285" dirty="0">
                <a:latin typeface="Arial Black"/>
                <a:cs typeface="Arial Black"/>
              </a:rPr>
              <a:t>Publisher</a:t>
            </a:r>
            <a:r>
              <a:rPr sz="5300" spc="-515" dirty="0">
                <a:latin typeface="Arial Black"/>
                <a:cs typeface="Arial Black"/>
              </a:rPr>
              <a:t> </a:t>
            </a:r>
            <a:r>
              <a:rPr sz="5300" spc="-480" dirty="0">
                <a:latin typeface="Arial Black"/>
                <a:cs typeface="Arial Black"/>
              </a:rPr>
              <a:t>Table</a:t>
            </a:r>
            <a:endParaRPr sz="53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3268977"/>
              <a:ext cx="8953499" cy="6819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655" y="1759631"/>
              <a:ext cx="7839074" cy="67722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02090" y="341995"/>
              <a:ext cx="6315075" cy="1137285"/>
            </a:xfrm>
            <a:custGeom>
              <a:avLst/>
              <a:gdLst/>
              <a:ahLst/>
              <a:cxnLst/>
              <a:rect l="l" t="t" r="r" b="b"/>
              <a:pathLst>
                <a:path w="6315075" h="1137285">
                  <a:moveTo>
                    <a:pt x="6030326" y="1136897"/>
                  </a:moveTo>
                  <a:lnTo>
                    <a:pt x="284224" y="1136897"/>
                  </a:lnTo>
                  <a:lnTo>
                    <a:pt x="238121" y="1133177"/>
                  </a:lnTo>
                  <a:lnTo>
                    <a:pt x="194387" y="1122407"/>
                  </a:lnTo>
                  <a:lnTo>
                    <a:pt x="153606" y="1105173"/>
                  </a:lnTo>
                  <a:lnTo>
                    <a:pt x="116365" y="1082058"/>
                  </a:lnTo>
                  <a:lnTo>
                    <a:pt x="83247" y="1053650"/>
                  </a:lnTo>
                  <a:lnTo>
                    <a:pt x="54838" y="1020532"/>
                  </a:lnTo>
                  <a:lnTo>
                    <a:pt x="31724" y="983290"/>
                  </a:lnTo>
                  <a:lnTo>
                    <a:pt x="14489" y="942510"/>
                  </a:lnTo>
                  <a:lnTo>
                    <a:pt x="3720" y="898775"/>
                  </a:lnTo>
                  <a:lnTo>
                    <a:pt x="0" y="852673"/>
                  </a:lnTo>
                  <a:lnTo>
                    <a:pt x="0" y="284224"/>
                  </a:lnTo>
                  <a:lnTo>
                    <a:pt x="3720" y="238121"/>
                  </a:lnTo>
                  <a:lnTo>
                    <a:pt x="14489" y="194387"/>
                  </a:lnTo>
                  <a:lnTo>
                    <a:pt x="31724" y="153606"/>
                  </a:lnTo>
                  <a:lnTo>
                    <a:pt x="54838" y="116365"/>
                  </a:lnTo>
                  <a:lnTo>
                    <a:pt x="83247" y="83247"/>
                  </a:lnTo>
                  <a:lnTo>
                    <a:pt x="116365" y="54838"/>
                  </a:lnTo>
                  <a:lnTo>
                    <a:pt x="153606" y="31724"/>
                  </a:lnTo>
                  <a:lnTo>
                    <a:pt x="194387" y="14489"/>
                  </a:lnTo>
                  <a:lnTo>
                    <a:pt x="238121" y="3720"/>
                  </a:lnTo>
                  <a:lnTo>
                    <a:pt x="284224" y="0"/>
                  </a:lnTo>
                  <a:lnTo>
                    <a:pt x="6030326" y="0"/>
                  </a:lnTo>
                  <a:lnTo>
                    <a:pt x="6075057" y="3540"/>
                  </a:lnTo>
                  <a:lnTo>
                    <a:pt x="6118283" y="13951"/>
                  </a:lnTo>
                  <a:lnTo>
                    <a:pt x="6159242" y="30917"/>
                  </a:lnTo>
                  <a:lnTo>
                    <a:pt x="6197169" y="54121"/>
                  </a:lnTo>
                  <a:lnTo>
                    <a:pt x="6231303" y="83247"/>
                  </a:lnTo>
                  <a:lnTo>
                    <a:pt x="6260428" y="117380"/>
                  </a:lnTo>
                  <a:lnTo>
                    <a:pt x="6283632" y="155308"/>
                  </a:lnTo>
                  <a:lnTo>
                    <a:pt x="6300598" y="196267"/>
                  </a:lnTo>
                  <a:lnTo>
                    <a:pt x="6311009" y="239493"/>
                  </a:lnTo>
                  <a:lnTo>
                    <a:pt x="6314550" y="284224"/>
                  </a:lnTo>
                  <a:lnTo>
                    <a:pt x="6314550" y="852673"/>
                  </a:lnTo>
                  <a:lnTo>
                    <a:pt x="6311009" y="897404"/>
                  </a:lnTo>
                  <a:lnTo>
                    <a:pt x="6300598" y="940630"/>
                  </a:lnTo>
                  <a:lnTo>
                    <a:pt x="6283632" y="981589"/>
                  </a:lnTo>
                  <a:lnTo>
                    <a:pt x="6260428" y="1019517"/>
                  </a:lnTo>
                  <a:lnTo>
                    <a:pt x="6231303" y="1053650"/>
                  </a:lnTo>
                  <a:lnTo>
                    <a:pt x="6197169" y="1082776"/>
                  </a:lnTo>
                  <a:lnTo>
                    <a:pt x="6159242" y="1105979"/>
                  </a:lnTo>
                  <a:lnTo>
                    <a:pt x="6118283" y="1122945"/>
                  </a:lnTo>
                  <a:lnTo>
                    <a:pt x="6075057" y="1133356"/>
                  </a:lnTo>
                  <a:lnTo>
                    <a:pt x="6030326" y="1136897"/>
                  </a:lnTo>
                  <a:close/>
                </a:path>
              </a:pathLst>
            </a:custGeom>
            <a:solidFill>
              <a:srgbClr val="99B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19650" rIns="0" bIns="0" rtlCol="0">
            <a:spAutoFit/>
          </a:bodyPr>
          <a:lstStyle/>
          <a:p>
            <a:pPr marL="1278890">
              <a:lnSpc>
                <a:spcPct val="100000"/>
              </a:lnSpc>
              <a:spcBef>
                <a:spcPts val="110"/>
              </a:spcBef>
            </a:pPr>
            <a:r>
              <a:rPr sz="5050" spc="-365" dirty="0"/>
              <a:t>Book</a:t>
            </a:r>
            <a:r>
              <a:rPr sz="5050" spc="-475" dirty="0"/>
              <a:t> </a:t>
            </a:r>
            <a:r>
              <a:rPr sz="5050" spc="-229" dirty="0"/>
              <a:t>Author</a:t>
            </a:r>
            <a:r>
              <a:rPr sz="5050" spc="-470" dirty="0"/>
              <a:t> </a:t>
            </a:r>
            <a:r>
              <a:rPr sz="5050" spc="-455" dirty="0"/>
              <a:t>Table</a:t>
            </a:r>
            <a:endParaRPr sz="5050"/>
          </a:p>
        </p:txBody>
      </p:sp>
      <p:sp>
        <p:nvSpPr>
          <p:cNvPr id="8" name="object 8"/>
          <p:cNvSpPr/>
          <p:nvPr/>
        </p:nvSpPr>
        <p:spPr>
          <a:xfrm>
            <a:off x="11586905" y="1860476"/>
            <a:ext cx="4067175" cy="1159510"/>
          </a:xfrm>
          <a:custGeom>
            <a:avLst/>
            <a:gdLst/>
            <a:ahLst/>
            <a:cxnLst/>
            <a:rect l="l" t="t" r="r" b="b"/>
            <a:pathLst>
              <a:path w="4067175" h="1159510">
                <a:moveTo>
                  <a:pt x="3777277" y="1159509"/>
                </a:moveTo>
                <a:lnTo>
                  <a:pt x="289877" y="1159509"/>
                </a:lnTo>
                <a:lnTo>
                  <a:pt x="242857" y="1155715"/>
                </a:lnTo>
                <a:lnTo>
                  <a:pt x="198253" y="1144731"/>
                </a:lnTo>
                <a:lnTo>
                  <a:pt x="156662" y="1127154"/>
                </a:lnTo>
                <a:lnTo>
                  <a:pt x="118679" y="1103580"/>
                </a:lnTo>
                <a:lnTo>
                  <a:pt x="84903" y="1074606"/>
                </a:lnTo>
                <a:lnTo>
                  <a:pt x="55929" y="1040830"/>
                </a:lnTo>
                <a:lnTo>
                  <a:pt x="32355" y="1002847"/>
                </a:lnTo>
                <a:lnTo>
                  <a:pt x="14778" y="961256"/>
                </a:lnTo>
                <a:lnTo>
                  <a:pt x="3794" y="916651"/>
                </a:lnTo>
                <a:lnTo>
                  <a:pt x="0" y="869632"/>
                </a:lnTo>
                <a:lnTo>
                  <a:pt x="0" y="289877"/>
                </a:lnTo>
                <a:lnTo>
                  <a:pt x="3794" y="242857"/>
                </a:lnTo>
                <a:lnTo>
                  <a:pt x="14778" y="198253"/>
                </a:lnTo>
                <a:lnTo>
                  <a:pt x="32355" y="156662"/>
                </a:lnTo>
                <a:lnTo>
                  <a:pt x="55929" y="118679"/>
                </a:lnTo>
                <a:lnTo>
                  <a:pt x="84903" y="84903"/>
                </a:lnTo>
                <a:lnTo>
                  <a:pt x="118679" y="55929"/>
                </a:lnTo>
                <a:lnTo>
                  <a:pt x="156662" y="32355"/>
                </a:lnTo>
                <a:lnTo>
                  <a:pt x="198253" y="14778"/>
                </a:lnTo>
                <a:lnTo>
                  <a:pt x="242857" y="3794"/>
                </a:lnTo>
                <a:lnTo>
                  <a:pt x="289877" y="0"/>
                </a:lnTo>
                <a:lnTo>
                  <a:pt x="3777277" y="0"/>
                </a:lnTo>
                <a:lnTo>
                  <a:pt x="3822897" y="3611"/>
                </a:lnTo>
                <a:lnTo>
                  <a:pt x="3866983" y="14229"/>
                </a:lnTo>
                <a:lnTo>
                  <a:pt x="3908757" y="31532"/>
                </a:lnTo>
                <a:lnTo>
                  <a:pt x="3947439" y="55197"/>
                </a:lnTo>
                <a:lnTo>
                  <a:pt x="3982251" y="84903"/>
                </a:lnTo>
                <a:lnTo>
                  <a:pt x="4011956" y="119715"/>
                </a:lnTo>
                <a:lnTo>
                  <a:pt x="4035621" y="158397"/>
                </a:lnTo>
                <a:lnTo>
                  <a:pt x="4052925" y="200170"/>
                </a:lnTo>
                <a:lnTo>
                  <a:pt x="4063543" y="244256"/>
                </a:lnTo>
                <a:lnTo>
                  <a:pt x="4067154" y="289877"/>
                </a:lnTo>
                <a:lnTo>
                  <a:pt x="4067154" y="869632"/>
                </a:lnTo>
                <a:lnTo>
                  <a:pt x="4063543" y="915252"/>
                </a:lnTo>
                <a:lnTo>
                  <a:pt x="4052925" y="959339"/>
                </a:lnTo>
                <a:lnTo>
                  <a:pt x="4035621" y="1001112"/>
                </a:lnTo>
                <a:lnTo>
                  <a:pt x="4011956" y="1039794"/>
                </a:lnTo>
                <a:lnTo>
                  <a:pt x="3982251" y="1074606"/>
                </a:lnTo>
                <a:lnTo>
                  <a:pt x="3947439" y="1104311"/>
                </a:lnTo>
                <a:lnTo>
                  <a:pt x="3908757" y="1127977"/>
                </a:lnTo>
                <a:lnTo>
                  <a:pt x="3866983" y="1145280"/>
                </a:lnTo>
                <a:lnTo>
                  <a:pt x="3822897" y="1155898"/>
                </a:lnTo>
                <a:lnTo>
                  <a:pt x="3777277" y="1159509"/>
                </a:lnTo>
                <a:close/>
              </a:path>
            </a:pathLst>
          </a:custGeom>
          <a:solidFill>
            <a:srgbClr val="99B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838364" y="2014813"/>
            <a:ext cx="3564254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385" dirty="0">
                <a:latin typeface="Arial Black"/>
                <a:cs typeface="Arial Black"/>
              </a:rPr>
              <a:t>Book</a:t>
            </a:r>
            <a:r>
              <a:rPr sz="5200" spc="-505" dirty="0">
                <a:latin typeface="Arial Black"/>
                <a:cs typeface="Arial Black"/>
              </a:rPr>
              <a:t> </a:t>
            </a:r>
            <a:r>
              <a:rPr sz="5200" spc="-480" dirty="0">
                <a:latin typeface="Arial Black"/>
                <a:cs typeface="Arial Black"/>
              </a:rPr>
              <a:t>Table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4319" y="1916307"/>
              <a:ext cx="12801599" cy="8000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645843" y="465315"/>
              <a:ext cx="6346190" cy="1117600"/>
            </a:xfrm>
            <a:custGeom>
              <a:avLst/>
              <a:gdLst/>
              <a:ahLst/>
              <a:cxnLst/>
              <a:rect l="l" t="t" r="r" b="b"/>
              <a:pathLst>
                <a:path w="6346190" h="1117600">
                  <a:moveTo>
                    <a:pt x="6066702" y="1117244"/>
                  </a:moveTo>
                  <a:lnTo>
                    <a:pt x="279311" y="1117244"/>
                  </a:lnTo>
                  <a:lnTo>
                    <a:pt x="224565" y="1111827"/>
                  </a:lnTo>
                  <a:lnTo>
                    <a:pt x="172423" y="1095982"/>
                  </a:lnTo>
                  <a:lnTo>
                    <a:pt x="124349" y="1070316"/>
                  </a:lnTo>
                  <a:lnTo>
                    <a:pt x="81808" y="1035435"/>
                  </a:lnTo>
                  <a:lnTo>
                    <a:pt x="46927" y="992895"/>
                  </a:lnTo>
                  <a:lnTo>
                    <a:pt x="21261" y="944820"/>
                  </a:lnTo>
                  <a:lnTo>
                    <a:pt x="5416" y="892678"/>
                  </a:lnTo>
                  <a:lnTo>
                    <a:pt x="0" y="837933"/>
                  </a:lnTo>
                  <a:lnTo>
                    <a:pt x="0" y="279311"/>
                  </a:lnTo>
                  <a:lnTo>
                    <a:pt x="3655" y="234005"/>
                  </a:lnTo>
                  <a:lnTo>
                    <a:pt x="14239" y="191027"/>
                  </a:lnTo>
                  <a:lnTo>
                    <a:pt x="31176" y="150951"/>
                  </a:lnTo>
                  <a:lnTo>
                    <a:pt x="53890" y="114353"/>
                  </a:lnTo>
                  <a:lnTo>
                    <a:pt x="81808" y="81808"/>
                  </a:lnTo>
                  <a:lnTo>
                    <a:pt x="114353" y="53890"/>
                  </a:lnTo>
                  <a:lnTo>
                    <a:pt x="150951" y="31176"/>
                  </a:lnTo>
                  <a:lnTo>
                    <a:pt x="191027" y="14239"/>
                  </a:lnTo>
                  <a:lnTo>
                    <a:pt x="234005" y="3655"/>
                  </a:lnTo>
                  <a:lnTo>
                    <a:pt x="279311" y="0"/>
                  </a:lnTo>
                  <a:lnTo>
                    <a:pt x="6066702" y="0"/>
                  </a:lnTo>
                  <a:lnTo>
                    <a:pt x="6121448" y="5416"/>
                  </a:lnTo>
                  <a:lnTo>
                    <a:pt x="6173590" y="21261"/>
                  </a:lnTo>
                  <a:lnTo>
                    <a:pt x="6221664" y="46927"/>
                  </a:lnTo>
                  <a:lnTo>
                    <a:pt x="6264205" y="81808"/>
                  </a:lnTo>
                  <a:lnTo>
                    <a:pt x="6299086" y="124349"/>
                  </a:lnTo>
                  <a:lnTo>
                    <a:pt x="6324752" y="172423"/>
                  </a:lnTo>
                  <a:lnTo>
                    <a:pt x="6340597" y="224565"/>
                  </a:lnTo>
                  <a:lnTo>
                    <a:pt x="6346013" y="279311"/>
                  </a:lnTo>
                  <a:lnTo>
                    <a:pt x="6346013" y="837933"/>
                  </a:lnTo>
                  <a:lnTo>
                    <a:pt x="6340597" y="892678"/>
                  </a:lnTo>
                  <a:lnTo>
                    <a:pt x="6324752" y="944820"/>
                  </a:lnTo>
                  <a:lnTo>
                    <a:pt x="6299086" y="992895"/>
                  </a:lnTo>
                  <a:lnTo>
                    <a:pt x="6264205" y="1035435"/>
                  </a:lnTo>
                  <a:lnTo>
                    <a:pt x="6221664" y="1070316"/>
                  </a:lnTo>
                  <a:lnTo>
                    <a:pt x="6173590" y="1095982"/>
                  </a:lnTo>
                  <a:lnTo>
                    <a:pt x="6121448" y="1111827"/>
                  </a:lnTo>
                  <a:lnTo>
                    <a:pt x="6066702" y="1117244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532" rIns="0" bIns="0" rtlCol="0">
            <a:spAutoFit/>
          </a:bodyPr>
          <a:lstStyle/>
          <a:p>
            <a:pPr marL="3469640">
              <a:lnSpc>
                <a:spcPct val="100000"/>
              </a:lnSpc>
              <a:spcBef>
                <a:spcPts val="100"/>
              </a:spcBef>
            </a:pPr>
            <a:r>
              <a:rPr sz="5200" spc="-385" dirty="0">
                <a:solidFill>
                  <a:srgbClr val="FEFFFF"/>
                </a:solidFill>
              </a:rPr>
              <a:t>Book</a:t>
            </a:r>
            <a:r>
              <a:rPr sz="5200" spc="-500" dirty="0">
                <a:solidFill>
                  <a:srgbClr val="FEFFFF"/>
                </a:solidFill>
              </a:rPr>
              <a:t> </a:t>
            </a:r>
            <a:r>
              <a:rPr sz="5200" spc="-355" dirty="0">
                <a:solidFill>
                  <a:srgbClr val="FEFFFF"/>
                </a:solidFill>
              </a:rPr>
              <a:t>Copies</a:t>
            </a:r>
            <a:r>
              <a:rPr sz="5200" spc="-495" dirty="0">
                <a:solidFill>
                  <a:srgbClr val="FEFFFF"/>
                </a:solidFill>
              </a:rPr>
              <a:t> </a:t>
            </a:r>
            <a:r>
              <a:rPr sz="5200" spc="-480" dirty="0">
                <a:solidFill>
                  <a:srgbClr val="FEFFFF"/>
                </a:solidFill>
              </a:rPr>
              <a:t>Table</a:t>
            </a:r>
            <a:endParaRPr sz="5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508" y="2354507"/>
              <a:ext cx="15687674" cy="74199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42610" y="570832"/>
              <a:ext cx="8700770" cy="1333500"/>
            </a:xfrm>
            <a:custGeom>
              <a:avLst/>
              <a:gdLst/>
              <a:ahLst/>
              <a:cxnLst/>
              <a:rect l="l" t="t" r="r" b="b"/>
              <a:pathLst>
                <a:path w="8700769" h="1333500">
                  <a:moveTo>
                    <a:pt x="8366818" y="1333499"/>
                  </a:moveTo>
                  <a:lnTo>
                    <a:pt x="333374" y="1333499"/>
                  </a:lnTo>
                  <a:lnTo>
                    <a:pt x="284111" y="1329885"/>
                  </a:lnTo>
                  <a:lnTo>
                    <a:pt x="237091" y="1319385"/>
                  </a:lnTo>
                  <a:lnTo>
                    <a:pt x="192832" y="1302515"/>
                  </a:lnTo>
                  <a:lnTo>
                    <a:pt x="151848" y="1279791"/>
                  </a:lnTo>
                  <a:lnTo>
                    <a:pt x="114656" y="1251728"/>
                  </a:lnTo>
                  <a:lnTo>
                    <a:pt x="81771" y="1218843"/>
                  </a:lnTo>
                  <a:lnTo>
                    <a:pt x="53708" y="1181651"/>
                  </a:lnTo>
                  <a:lnTo>
                    <a:pt x="30984" y="1140667"/>
                  </a:lnTo>
                  <a:lnTo>
                    <a:pt x="14114" y="1096408"/>
                  </a:lnTo>
                  <a:lnTo>
                    <a:pt x="3614" y="1049388"/>
                  </a:lnTo>
                  <a:lnTo>
                    <a:pt x="0" y="1000124"/>
                  </a:lnTo>
                  <a:lnTo>
                    <a:pt x="0" y="333374"/>
                  </a:lnTo>
                  <a:lnTo>
                    <a:pt x="3614" y="284111"/>
                  </a:lnTo>
                  <a:lnTo>
                    <a:pt x="14114" y="237091"/>
                  </a:lnTo>
                  <a:lnTo>
                    <a:pt x="30984" y="192832"/>
                  </a:lnTo>
                  <a:lnTo>
                    <a:pt x="53708" y="151848"/>
                  </a:lnTo>
                  <a:lnTo>
                    <a:pt x="81771" y="114656"/>
                  </a:lnTo>
                  <a:lnTo>
                    <a:pt x="114656" y="81771"/>
                  </a:lnTo>
                  <a:lnTo>
                    <a:pt x="151848" y="53708"/>
                  </a:lnTo>
                  <a:lnTo>
                    <a:pt x="192832" y="30984"/>
                  </a:lnTo>
                  <a:lnTo>
                    <a:pt x="237091" y="14114"/>
                  </a:lnTo>
                  <a:lnTo>
                    <a:pt x="284111" y="3614"/>
                  </a:lnTo>
                  <a:lnTo>
                    <a:pt x="333374" y="0"/>
                  </a:lnTo>
                  <a:lnTo>
                    <a:pt x="8366818" y="0"/>
                  </a:lnTo>
                  <a:lnTo>
                    <a:pt x="8416082" y="3614"/>
                  </a:lnTo>
                  <a:lnTo>
                    <a:pt x="8463101" y="14114"/>
                  </a:lnTo>
                  <a:lnTo>
                    <a:pt x="8507361" y="30984"/>
                  </a:lnTo>
                  <a:lnTo>
                    <a:pt x="8548345" y="53708"/>
                  </a:lnTo>
                  <a:lnTo>
                    <a:pt x="8585537" y="81771"/>
                  </a:lnTo>
                  <a:lnTo>
                    <a:pt x="8618422" y="114656"/>
                  </a:lnTo>
                  <a:lnTo>
                    <a:pt x="8646485" y="151848"/>
                  </a:lnTo>
                  <a:lnTo>
                    <a:pt x="8669209" y="192832"/>
                  </a:lnTo>
                  <a:lnTo>
                    <a:pt x="8686079" y="237091"/>
                  </a:lnTo>
                  <a:lnTo>
                    <a:pt x="8696579" y="284111"/>
                  </a:lnTo>
                  <a:lnTo>
                    <a:pt x="8700193" y="333374"/>
                  </a:lnTo>
                  <a:lnTo>
                    <a:pt x="8700193" y="1000124"/>
                  </a:lnTo>
                  <a:lnTo>
                    <a:pt x="8696579" y="1049388"/>
                  </a:lnTo>
                  <a:lnTo>
                    <a:pt x="8686079" y="1096408"/>
                  </a:lnTo>
                  <a:lnTo>
                    <a:pt x="8669209" y="1140667"/>
                  </a:lnTo>
                  <a:lnTo>
                    <a:pt x="8646485" y="1181651"/>
                  </a:lnTo>
                  <a:lnTo>
                    <a:pt x="8618422" y="1218843"/>
                  </a:lnTo>
                  <a:lnTo>
                    <a:pt x="8585537" y="1251728"/>
                  </a:lnTo>
                  <a:lnTo>
                    <a:pt x="8548345" y="1279791"/>
                  </a:lnTo>
                  <a:lnTo>
                    <a:pt x="8507361" y="1302515"/>
                  </a:lnTo>
                  <a:lnTo>
                    <a:pt x="8463101" y="1319385"/>
                  </a:lnTo>
                  <a:lnTo>
                    <a:pt x="8416082" y="1329885"/>
                  </a:lnTo>
                  <a:lnTo>
                    <a:pt x="8366818" y="133349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3598" rIns="0" bIns="0" rtlCol="0">
            <a:spAutoFit/>
          </a:bodyPr>
          <a:lstStyle/>
          <a:p>
            <a:pPr marL="2774315">
              <a:lnSpc>
                <a:spcPct val="100000"/>
              </a:lnSpc>
              <a:spcBef>
                <a:spcPts val="135"/>
              </a:spcBef>
            </a:pPr>
            <a:r>
              <a:rPr sz="7650" spc="-650" dirty="0"/>
              <a:t>Bank</a:t>
            </a:r>
            <a:r>
              <a:rPr sz="7650" spc="-740" dirty="0"/>
              <a:t> </a:t>
            </a:r>
            <a:r>
              <a:rPr sz="7650" spc="-580" dirty="0"/>
              <a:t>Loans</a:t>
            </a:r>
            <a:r>
              <a:rPr sz="7650" spc="-740" dirty="0"/>
              <a:t> </a:t>
            </a:r>
            <a:r>
              <a:rPr sz="7650" spc="-1160" dirty="0"/>
              <a:t>T</a:t>
            </a:r>
            <a:r>
              <a:rPr sz="7650" spc="-535" dirty="0"/>
              <a:t>abl</a:t>
            </a:r>
            <a:r>
              <a:rPr sz="7650" spc="-525" dirty="0"/>
              <a:t>e</a:t>
            </a:r>
            <a:endParaRPr sz="76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460</Words>
  <Application>Microsoft Office PowerPoint</Application>
  <PresentationFormat>Custom</PresentationFormat>
  <Paragraphs>52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Algerian</vt:lpstr>
      <vt:lpstr>Arial Black</vt:lpstr>
      <vt:lpstr>Lucida Sans Unicode</vt:lpstr>
      <vt:lpstr>Tahoma</vt:lpstr>
      <vt:lpstr>Office Theme</vt:lpstr>
      <vt:lpstr>PRESENTATION</vt:lpstr>
      <vt:lpstr>AGENDA</vt:lpstr>
      <vt:lpstr>BUSINESS PROBLEM</vt:lpstr>
      <vt:lpstr>BUSINESS OBJECTIVE</vt:lpstr>
      <vt:lpstr>ER DIAGRAM</vt:lpstr>
      <vt:lpstr>About Tables</vt:lpstr>
      <vt:lpstr>Book Author Table</vt:lpstr>
      <vt:lpstr>Book Copies Table</vt:lpstr>
      <vt:lpstr>Bank Loans Table</vt:lpstr>
      <vt:lpstr>Library Branch Table</vt:lpstr>
      <vt:lpstr>Data Analysis Questions</vt:lpstr>
      <vt:lpstr>PowerPoint Presentation</vt:lpstr>
      <vt:lpstr>PowerPoint Presentation</vt:lpstr>
      <vt:lpstr>PowerPoint Presentation</vt:lpstr>
      <vt:lpstr>5. For each library branch, retrieve the branch name and the total number of books loaned out from that branch.</vt:lpstr>
      <vt:lpstr>PowerPoint Presentation</vt:lpstr>
      <vt:lpstr>PowerPoint Presentation</vt:lpstr>
      <vt:lpstr>Insights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Purple Simple Library Project Presentation</dc:title>
  <dc:creator>vani vani</dc:creator>
  <cp:keywords>DAG8Iqa8H6Y,BAG8Ir8n1R4,0</cp:keywords>
  <cp:lastModifiedBy>Microsoft account</cp:lastModifiedBy>
  <cp:revision>1</cp:revision>
  <dcterms:created xsi:type="dcterms:W3CDTF">2025-12-23T10:50:50Z</dcterms:created>
  <dcterms:modified xsi:type="dcterms:W3CDTF">2025-12-23T10:55:29Z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2025-12-23T00:00:00Z</vt:filetime>
  </property>
  <property fmtid="{D5CDD505-2E9C-101B-9397-08002B2CF9AE}" pid="3" name="Creator">
    <vt:lpwstr>Canva</vt:lpwstr>
  </property>
  <property fmtid="{D5CDD505-2E9C-101B-9397-08002B2CF9AE}" pid="4" name="LastSaved">
    <vt:filetime>2025-12-23T00:00:00Z</vt:filetime>
  </property>
  <property fmtid="{D5CDD505-2E9C-101B-9397-08002B2CF9AE}" pid="5" name="Producer">
    <vt:lpwstr>Canva</vt:lpwstr>
  </property>
</Properties>
</file>